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5" r:id="rId4"/>
    <p:sldMasterId id="2147485134" r:id="rId5"/>
    <p:sldMasterId id="2147485156" r:id="rId6"/>
    <p:sldMasterId id="2147485158" r:id="rId7"/>
  </p:sldMasterIdLst>
  <p:notesMasterIdLst>
    <p:notesMasterId r:id="rId38"/>
  </p:notesMasterIdLst>
  <p:handoutMasterIdLst>
    <p:handoutMasterId r:id="rId39"/>
  </p:handoutMasterIdLst>
  <p:sldIdLst>
    <p:sldId id="256" r:id="rId8"/>
    <p:sldId id="1518" r:id="rId9"/>
    <p:sldId id="1558" r:id="rId10"/>
    <p:sldId id="1522" r:id="rId11"/>
    <p:sldId id="1524" r:id="rId12"/>
    <p:sldId id="1554" r:id="rId13"/>
    <p:sldId id="1525" r:id="rId14"/>
    <p:sldId id="1555" r:id="rId15"/>
    <p:sldId id="1526" r:id="rId16"/>
    <p:sldId id="1528" r:id="rId17"/>
    <p:sldId id="1527" r:id="rId18"/>
    <p:sldId id="1529" r:id="rId19"/>
    <p:sldId id="1543" r:id="rId20"/>
    <p:sldId id="1549" r:id="rId21"/>
    <p:sldId id="1530" r:id="rId22"/>
    <p:sldId id="1538" r:id="rId23"/>
    <p:sldId id="1539" r:id="rId24"/>
    <p:sldId id="1532" r:id="rId25"/>
    <p:sldId id="1545" r:id="rId26"/>
    <p:sldId id="1552" r:id="rId27"/>
    <p:sldId id="1553" r:id="rId28"/>
    <p:sldId id="1511" r:id="rId29"/>
    <p:sldId id="1576" r:id="rId30"/>
    <p:sldId id="1608" r:id="rId31"/>
    <p:sldId id="1581" r:id="rId32"/>
    <p:sldId id="1609" r:id="rId33"/>
    <p:sldId id="1546" r:id="rId34"/>
    <p:sldId id="1536" r:id="rId35"/>
    <p:sldId id="1520" r:id="rId36"/>
    <p:sldId id="1556" r:id="rId3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chine Learning, AI &amp; Data Science Conference Template" id="{E1C8FB21-FF75-44A0-8090-B2FB240B014B}">
          <p14:sldIdLst>
            <p14:sldId id="256"/>
            <p14:sldId id="1518"/>
            <p14:sldId id="1558"/>
            <p14:sldId id="1522"/>
            <p14:sldId id="1524"/>
            <p14:sldId id="1554"/>
            <p14:sldId id="1525"/>
            <p14:sldId id="1555"/>
            <p14:sldId id="1526"/>
            <p14:sldId id="1528"/>
            <p14:sldId id="1527"/>
            <p14:sldId id="1529"/>
            <p14:sldId id="1543"/>
            <p14:sldId id="1549"/>
            <p14:sldId id="1530"/>
            <p14:sldId id="1538"/>
            <p14:sldId id="1539"/>
            <p14:sldId id="1532"/>
            <p14:sldId id="1545"/>
            <p14:sldId id="1552"/>
            <p14:sldId id="1553"/>
            <p14:sldId id="1511"/>
            <p14:sldId id="1576"/>
            <p14:sldId id="1608"/>
            <p14:sldId id="1581"/>
            <p14:sldId id="1609"/>
            <p14:sldId id="1546"/>
            <p14:sldId id="1536"/>
            <p14:sldId id="1520"/>
            <p14:sldId id="155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4" name="Erika Menezes" initials="EM" lastIdx="1" clrIdx="4">
    <p:extLst>
      <p:ext uri="{19B8F6BF-5375-455C-9EA6-DF929625EA0E}">
        <p15:presenceInfo xmlns:p15="http://schemas.microsoft.com/office/powerpoint/2012/main" userId="S-1-5-21-2127521184-1604012920-1887927527-218728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8BA"/>
    <a:srgbClr val="0162BB"/>
    <a:srgbClr val="112EAB"/>
    <a:srgbClr val="3217A5"/>
    <a:srgbClr val="FF8C00"/>
    <a:srgbClr val="107C10"/>
    <a:srgbClr val="FFFFFF"/>
    <a:srgbClr val="0078D7"/>
    <a:srgbClr val="000000"/>
    <a:srgbClr val="D83B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C12636-D145-4A69-8FD7-39FD78673F80}" v="261" dt="2018-04-30T04:06:49.9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67314" autoAdjust="0"/>
  </p:normalViewPr>
  <p:slideViewPr>
    <p:cSldViewPr snapToGrid="0">
      <p:cViewPr varScale="1">
        <p:scale>
          <a:sx n="76" d="100"/>
          <a:sy n="76" d="100"/>
        </p:scale>
        <p:origin x="792" y="68"/>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17E70B-5A10-4D04-8ED5-AAB1A5E8243C}" type="doc">
      <dgm:prSet loTypeId="urn:microsoft.com/office/officeart/2005/8/layout/process1" loCatId="process" qsTypeId="urn:microsoft.com/office/officeart/2005/8/quickstyle/simple1" qsCatId="simple" csTypeId="urn:microsoft.com/office/officeart/2005/8/colors/accent0_3" csCatId="mainScheme" phldr="1"/>
      <dgm:spPr/>
    </dgm:pt>
    <dgm:pt modelId="{B6BD1D3F-4151-4AD6-8BFA-DD553384C295}">
      <dgm:prSet phldrT="[Text]"/>
      <dgm:spPr/>
      <dgm:t>
        <a:bodyPr/>
        <a:lstStyle/>
        <a:p>
          <a:r>
            <a:rPr lang="en-US"/>
            <a:t>MIDI</a:t>
          </a:r>
        </a:p>
      </dgm:t>
    </dgm:pt>
    <dgm:pt modelId="{D3C9B89B-20F7-4015-BFC9-E91D2347FBE0}" type="parTrans" cxnId="{587B99D6-CEB1-4F23-A5C7-ADA99C83042B}">
      <dgm:prSet/>
      <dgm:spPr/>
      <dgm:t>
        <a:bodyPr/>
        <a:lstStyle/>
        <a:p>
          <a:endParaRPr lang="en-US"/>
        </a:p>
      </dgm:t>
    </dgm:pt>
    <dgm:pt modelId="{A333EDC4-8E56-46E1-82B3-E5027490F7A7}" type="sibTrans" cxnId="{587B99D6-CEB1-4F23-A5C7-ADA99C83042B}">
      <dgm:prSet/>
      <dgm:spPr/>
      <dgm:t>
        <a:bodyPr/>
        <a:lstStyle/>
        <a:p>
          <a:endParaRPr lang="en-US"/>
        </a:p>
      </dgm:t>
    </dgm:pt>
    <dgm:pt modelId="{EC86BBDE-C565-4D7E-82EF-F397CE0D0A36}">
      <dgm:prSet phldrT="[Text]"/>
      <dgm:spPr/>
      <dgm:t>
        <a:bodyPr/>
        <a:lstStyle/>
        <a:p>
          <a:r>
            <a:rPr lang="en-US"/>
            <a:t>Piano roll</a:t>
          </a:r>
        </a:p>
      </dgm:t>
    </dgm:pt>
    <dgm:pt modelId="{A524FDDA-B786-483C-BCD9-F0774A706CD3}" type="parTrans" cxnId="{C9C4113C-F674-4D6F-B1C7-D82B6CE5F676}">
      <dgm:prSet/>
      <dgm:spPr/>
      <dgm:t>
        <a:bodyPr/>
        <a:lstStyle/>
        <a:p>
          <a:endParaRPr lang="en-US"/>
        </a:p>
      </dgm:t>
    </dgm:pt>
    <dgm:pt modelId="{E42F3917-CC40-4969-83A8-505F16143FB5}" type="sibTrans" cxnId="{C9C4113C-F674-4D6F-B1C7-D82B6CE5F676}">
      <dgm:prSet/>
      <dgm:spPr/>
      <dgm:t>
        <a:bodyPr/>
        <a:lstStyle/>
        <a:p>
          <a:endParaRPr lang="en-US"/>
        </a:p>
      </dgm:t>
    </dgm:pt>
    <dgm:pt modelId="{C3CA4CC9-34DC-4F75-AF30-72C180D6C3C8}">
      <dgm:prSet phldrT="[Text]"/>
      <dgm:spPr/>
      <dgm:t>
        <a:bodyPr/>
        <a:lstStyle/>
        <a:p>
          <a:r>
            <a:rPr lang="en-US"/>
            <a:t>Seq2Seq</a:t>
          </a:r>
        </a:p>
      </dgm:t>
    </dgm:pt>
    <dgm:pt modelId="{BD0D73A7-BCB3-4D7A-900E-034DE366F395}" type="parTrans" cxnId="{3B6C6449-1EF0-4D91-9393-CB24ED2F2CC0}">
      <dgm:prSet/>
      <dgm:spPr/>
      <dgm:t>
        <a:bodyPr/>
        <a:lstStyle/>
        <a:p>
          <a:endParaRPr lang="en-US"/>
        </a:p>
      </dgm:t>
    </dgm:pt>
    <dgm:pt modelId="{4EE46DD0-1161-492C-9299-BB2653459492}" type="sibTrans" cxnId="{3B6C6449-1EF0-4D91-9393-CB24ED2F2CC0}">
      <dgm:prSet/>
      <dgm:spPr/>
      <dgm:t>
        <a:bodyPr/>
        <a:lstStyle/>
        <a:p>
          <a:endParaRPr lang="en-US"/>
        </a:p>
      </dgm:t>
    </dgm:pt>
    <dgm:pt modelId="{ED869254-3420-4327-8DB8-0AA940E2AC57}">
      <dgm:prSet phldrT="[Text]"/>
      <dgm:spPr/>
      <dgm:t>
        <a:bodyPr/>
        <a:lstStyle/>
        <a:p>
          <a:r>
            <a:rPr lang="en-US"/>
            <a:t>Piano roll</a:t>
          </a:r>
        </a:p>
      </dgm:t>
    </dgm:pt>
    <dgm:pt modelId="{AFBECDAF-C1BF-491F-A4B5-F4BB0913E4B4}" type="parTrans" cxnId="{D373FC2B-5AD0-4A15-9B27-41FB9EA0BE31}">
      <dgm:prSet/>
      <dgm:spPr/>
      <dgm:t>
        <a:bodyPr/>
        <a:lstStyle/>
        <a:p>
          <a:endParaRPr lang="en-US"/>
        </a:p>
      </dgm:t>
    </dgm:pt>
    <dgm:pt modelId="{FA96E1F3-6C10-478C-AF13-501CAA0C90DD}" type="sibTrans" cxnId="{D373FC2B-5AD0-4A15-9B27-41FB9EA0BE31}">
      <dgm:prSet/>
      <dgm:spPr/>
      <dgm:t>
        <a:bodyPr/>
        <a:lstStyle/>
        <a:p>
          <a:endParaRPr lang="en-US"/>
        </a:p>
      </dgm:t>
    </dgm:pt>
    <dgm:pt modelId="{BECD88BA-4CEF-4C9C-A24F-259EACCE3DAF}">
      <dgm:prSet phldrT="[Text]"/>
      <dgm:spPr/>
      <dgm:t>
        <a:bodyPr/>
        <a:lstStyle/>
        <a:p>
          <a:r>
            <a:rPr lang="en-US"/>
            <a:t>MIDI</a:t>
          </a:r>
        </a:p>
      </dgm:t>
    </dgm:pt>
    <dgm:pt modelId="{0C19F6ED-3FF5-42C8-A47B-3A66C5D32057}" type="parTrans" cxnId="{D5360B93-3E88-4FD5-95C1-4A5C635C95E9}">
      <dgm:prSet/>
      <dgm:spPr/>
      <dgm:t>
        <a:bodyPr/>
        <a:lstStyle/>
        <a:p>
          <a:endParaRPr lang="en-US"/>
        </a:p>
      </dgm:t>
    </dgm:pt>
    <dgm:pt modelId="{7723F586-9E14-44E4-BE0B-A2CDE76B6AE8}" type="sibTrans" cxnId="{D5360B93-3E88-4FD5-95C1-4A5C635C95E9}">
      <dgm:prSet/>
      <dgm:spPr/>
      <dgm:t>
        <a:bodyPr/>
        <a:lstStyle/>
        <a:p>
          <a:endParaRPr lang="en-US"/>
        </a:p>
      </dgm:t>
    </dgm:pt>
    <dgm:pt modelId="{5F0F0980-767F-47C7-94B7-65B1830A454F}" type="pres">
      <dgm:prSet presAssocID="{6717E70B-5A10-4D04-8ED5-AAB1A5E8243C}" presName="Name0" presStyleCnt="0">
        <dgm:presLayoutVars>
          <dgm:dir/>
          <dgm:resizeHandles val="exact"/>
        </dgm:presLayoutVars>
      </dgm:prSet>
      <dgm:spPr/>
    </dgm:pt>
    <dgm:pt modelId="{6DF853BB-5B51-46A7-9AAA-851A4F8445A8}" type="pres">
      <dgm:prSet presAssocID="{B6BD1D3F-4151-4AD6-8BFA-DD553384C295}" presName="node" presStyleLbl="node1" presStyleIdx="0" presStyleCnt="5">
        <dgm:presLayoutVars>
          <dgm:bulletEnabled val="1"/>
        </dgm:presLayoutVars>
      </dgm:prSet>
      <dgm:spPr/>
    </dgm:pt>
    <dgm:pt modelId="{617F20A5-5205-4AE6-BB26-DA8488B82249}" type="pres">
      <dgm:prSet presAssocID="{A333EDC4-8E56-46E1-82B3-E5027490F7A7}" presName="sibTrans" presStyleLbl="sibTrans2D1" presStyleIdx="0" presStyleCnt="4"/>
      <dgm:spPr/>
    </dgm:pt>
    <dgm:pt modelId="{03AE73B5-1787-4EA7-8798-685AE6F9C005}" type="pres">
      <dgm:prSet presAssocID="{A333EDC4-8E56-46E1-82B3-E5027490F7A7}" presName="connectorText" presStyleLbl="sibTrans2D1" presStyleIdx="0" presStyleCnt="4"/>
      <dgm:spPr/>
    </dgm:pt>
    <dgm:pt modelId="{7FA8E9A9-AD0B-499E-9966-3320D4E5141C}" type="pres">
      <dgm:prSet presAssocID="{EC86BBDE-C565-4D7E-82EF-F397CE0D0A36}" presName="node" presStyleLbl="node1" presStyleIdx="1" presStyleCnt="5">
        <dgm:presLayoutVars>
          <dgm:bulletEnabled val="1"/>
        </dgm:presLayoutVars>
      </dgm:prSet>
      <dgm:spPr/>
    </dgm:pt>
    <dgm:pt modelId="{B765F6D2-1BCA-4A01-B07C-391FD970BB0C}" type="pres">
      <dgm:prSet presAssocID="{E42F3917-CC40-4969-83A8-505F16143FB5}" presName="sibTrans" presStyleLbl="sibTrans2D1" presStyleIdx="1" presStyleCnt="4"/>
      <dgm:spPr/>
    </dgm:pt>
    <dgm:pt modelId="{EDDE14D0-5798-4EAD-8A67-7FF007102755}" type="pres">
      <dgm:prSet presAssocID="{E42F3917-CC40-4969-83A8-505F16143FB5}" presName="connectorText" presStyleLbl="sibTrans2D1" presStyleIdx="1" presStyleCnt="4"/>
      <dgm:spPr/>
    </dgm:pt>
    <dgm:pt modelId="{7DF513C8-1EE6-4B15-822E-7FA85FF76903}" type="pres">
      <dgm:prSet presAssocID="{C3CA4CC9-34DC-4F75-AF30-72C180D6C3C8}" presName="node" presStyleLbl="node1" presStyleIdx="2" presStyleCnt="5">
        <dgm:presLayoutVars>
          <dgm:bulletEnabled val="1"/>
        </dgm:presLayoutVars>
      </dgm:prSet>
      <dgm:spPr/>
    </dgm:pt>
    <dgm:pt modelId="{13C85C33-29AD-4197-AAEA-E7AD5CE5CF12}" type="pres">
      <dgm:prSet presAssocID="{4EE46DD0-1161-492C-9299-BB2653459492}" presName="sibTrans" presStyleLbl="sibTrans2D1" presStyleIdx="2" presStyleCnt="4"/>
      <dgm:spPr/>
    </dgm:pt>
    <dgm:pt modelId="{1297D4E8-BC5E-4877-A8B0-807A5EF0905A}" type="pres">
      <dgm:prSet presAssocID="{4EE46DD0-1161-492C-9299-BB2653459492}" presName="connectorText" presStyleLbl="sibTrans2D1" presStyleIdx="2" presStyleCnt="4"/>
      <dgm:spPr/>
    </dgm:pt>
    <dgm:pt modelId="{25E020A8-71B9-4B93-8AFF-E953E658B7B0}" type="pres">
      <dgm:prSet presAssocID="{ED869254-3420-4327-8DB8-0AA940E2AC57}" presName="node" presStyleLbl="node1" presStyleIdx="3" presStyleCnt="5">
        <dgm:presLayoutVars>
          <dgm:bulletEnabled val="1"/>
        </dgm:presLayoutVars>
      </dgm:prSet>
      <dgm:spPr/>
    </dgm:pt>
    <dgm:pt modelId="{C33B8E5B-2FD4-45B8-B2D0-E5007AE10656}" type="pres">
      <dgm:prSet presAssocID="{FA96E1F3-6C10-478C-AF13-501CAA0C90DD}" presName="sibTrans" presStyleLbl="sibTrans2D1" presStyleIdx="3" presStyleCnt="4"/>
      <dgm:spPr/>
    </dgm:pt>
    <dgm:pt modelId="{96487EF7-5DAE-4214-843E-26CD2A80A18D}" type="pres">
      <dgm:prSet presAssocID="{FA96E1F3-6C10-478C-AF13-501CAA0C90DD}" presName="connectorText" presStyleLbl="sibTrans2D1" presStyleIdx="3" presStyleCnt="4"/>
      <dgm:spPr/>
    </dgm:pt>
    <dgm:pt modelId="{70E6ADF9-B9C3-459F-B91C-3EBFE962519A}" type="pres">
      <dgm:prSet presAssocID="{BECD88BA-4CEF-4C9C-A24F-259EACCE3DAF}" presName="node" presStyleLbl="node1" presStyleIdx="4" presStyleCnt="5">
        <dgm:presLayoutVars>
          <dgm:bulletEnabled val="1"/>
        </dgm:presLayoutVars>
      </dgm:prSet>
      <dgm:spPr/>
    </dgm:pt>
  </dgm:ptLst>
  <dgm:cxnLst>
    <dgm:cxn modelId="{A7288916-1DA2-44AE-AAE8-CD9DEC956C3D}" type="presOf" srcId="{4EE46DD0-1161-492C-9299-BB2653459492}" destId="{13C85C33-29AD-4197-AAEA-E7AD5CE5CF12}" srcOrd="0" destOrd="0" presId="urn:microsoft.com/office/officeart/2005/8/layout/process1"/>
    <dgm:cxn modelId="{E2259716-4EFD-4F3A-BCD4-39A402861AB7}" type="presOf" srcId="{BECD88BA-4CEF-4C9C-A24F-259EACCE3DAF}" destId="{70E6ADF9-B9C3-459F-B91C-3EBFE962519A}" srcOrd="0" destOrd="0" presId="urn:microsoft.com/office/officeart/2005/8/layout/process1"/>
    <dgm:cxn modelId="{D373FC2B-5AD0-4A15-9B27-41FB9EA0BE31}" srcId="{6717E70B-5A10-4D04-8ED5-AAB1A5E8243C}" destId="{ED869254-3420-4327-8DB8-0AA940E2AC57}" srcOrd="3" destOrd="0" parTransId="{AFBECDAF-C1BF-491F-A4B5-F4BB0913E4B4}" sibTransId="{FA96E1F3-6C10-478C-AF13-501CAA0C90DD}"/>
    <dgm:cxn modelId="{49813C35-350C-4D16-B52B-EF4BE956041B}" type="presOf" srcId="{ED869254-3420-4327-8DB8-0AA940E2AC57}" destId="{25E020A8-71B9-4B93-8AFF-E953E658B7B0}" srcOrd="0" destOrd="0" presId="urn:microsoft.com/office/officeart/2005/8/layout/process1"/>
    <dgm:cxn modelId="{C9C4113C-F674-4D6F-B1C7-D82B6CE5F676}" srcId="{6717E70B-5A10-4D04-8ED5-AAB1A5E8243C}" destId="{EC86BBDE-C565-4D7E-82EF-F397CE0D0A36}" srcOrd="1" destOrd="0" parTransId="{A524FDDA-B786-483C-BCD9-F0774A706CD3}" sibTransId="{E42F3917-CC40-4969-83A8-505F16143FB5}"/>
    <dgm:cxn modelId="{DA2C5642-4488-42E1-BA5A-7760F8C9B7AC}" type="presOf" srcId="{C3CA4CC9-34DC-4F75-AF30-72C180D6C3C8}" destId="{7DF513C8-1EE6-4B15-822E-7FA85FF76903}" srcOrd="0" destOrd="0" presId="urn:microsoft.com/office/officeart/2005/8/layout/process1"/>
    <dgm:cxn modelId="{3B6C6449-1EF0-4D91-9393-CB24ED2F2CC0}" srcId="{6717E70B-5A10-4D04-8ED5-AAB1A5E8243C}" destId="{C3CA4CC9-34DC-4F75-AF30-72C180D6C3C8}" srcOrd="2" destOrd="0" parTransId="{BD0D73A7-BCB3-4D7A-900E-034DE366F395}" sibTransId="{4EE46DD0-1161-492C-9299-BB2653459492}"/>
    <dgm:cxn modelId="{714C3D54-43DE-4335-9C6E-66EFA692A941}" type="presOf" srcId="{B6BD1D3F-4151-4AD6-8BFA-DD553384C295}" destId="{6DF853BB-5B51-46A7-9AAA-851A4F8445A8}" srcOrd="0" destOrd="0" presId="urn:microsoft.com/office/officeart/2005/8/layout/process1"/>
    <dgm:cxn modelId="{CDA5D077-0B70-4908-A4B3-00F323B38130}" type="presOf" srcId="{6717E70B-5A10-4D04-8ED5-AAB1A5E8243C}" destId="{5F0F0980-767F-47C7-94B7-65B1830A454F}" srcOrd="0" destOrd="0" presId="urn:microsoft.com/office/officeart/2005/8/layout/process1"/>
    <dgm:cxn modelId="{9CECE290-0705-4CA1-AFBB-E6F9C8EE7E11}" type="presOf" srcId="{E42F3917-CC40-4969-83A8-505F16143FB5}" destId="{B765F6D2-1BCA-4A01-B07C-391FD970BB0C}" srcOrd="0" destOrd="0" presId="urn:microsoft.com/office/officeart/2005/8/layout/process1"/>
    <dgm:cxn modelId="{D5360B93-3E88-4FD5-95C1-4A5C635C95E9}" srcId="{6717E70B-5A10-4D04-8ED5-AAB1A5E8243C}" destId="{BECD88BA-4CEF-4C9C-A24F-259EACCE3DAF}" srcOrd="4" destOrd="0" parTransId="{0C19F6ED-3FF5-42C8-A47B-3A66C5D32057}" sibTransId="{7723F586-9E14-44E4-BE0B-A2CDE76B6AE8}"/>
    <dgm:cxn modelId="{BA6593A8-F514-4C70-BC8E-7885EFF1D96D}" type="presOf" srcId="{FA96E1F3-6C10-478C-AF13-501CAA0C90DD}" destId="{96487EF7-5DAE-4214-843E-26CD2A80A18D}" srcOrd="1" destOrd="0" presId="urn:microsoft.com/office/officeart/2005/8/layout/process1"/>
    <dgm:cxn modelId="{0860D5A9-0F9F-4E8D-8B31-0B39E120A3C5}" type="presOf" srcId="{4EE46DD0-1161-492C-9299-BB2653459492}" destId="{1297D4E8-BC5E-4877-A8B0-807A5EF0905A}" srcOrd="1" destOrd="0" presId="urn:microsoft.com/office/officeart/2005/8/layout/process1"/>
    <dgm:cxn modelId="{00D535BF-4ECE-41E7-93D8-119390F420AA}" type="presOf" srcId="{A333EDC4-8E56-46E1-82B3-E5027490F7A7}" destId="{617F20A5-5205-4AE6-BB26-DA8488B82249}" srcOrd="0" destOrd="0" presId="urn:microsoft.com/office/officeart/2005/8/layout/process1"/>
    <dgm:cxn modelId="{15D18CC9-84D2-48C5-BAFF-A70D674C4EF5}" type="presOf" srcId="{EC86BBDE-C565-4D7E-82EF-F397CE0D0A36}" destId="{7FA8E9A9-AD0B-499E-9966-3320D4E5141C}" srcOrd="0" destOrd="0" presId="urn:microsoft.com/office/officeart/2005/8/layout/process1"/>
    <dgm:cxn modelId="{587B99D6-CEB1-4F23-A5C7-ADA99C83042B}" srcId="{6717E70B-5A10-4D04-8ED5-AAB1A5E8243C}" destId="{B6BD1D3F-4151-4AD6-8BFA-DD553384C295}" srcOrd="0" destOrd="0" parTransId="{D3C9B89B-20F7-4015-BFC9-E91D2347FBE0}" sibTransId="{A333EDC4-8E56-46E1-82B3-E5027490F7A7}"/>
    <dgm:cxn modelId="{316322DB-BC49-4AE6-BD1F-349BAEA0D0FD}" type="presOf" srcId="{A333EDC4-8E56-46E1-82B3-E5027490F7A7}" destId="{03AE73B5-1787-4EA7-8798-685AE6F9C005}" srcOrd="1" destOrd="0" presId="urn:microsoft.com/office/officeart/2005/8/layout/process1"/>
    <dgm:cxn modelId="{D251A9E4-C504-4CF4-BAC3-32B6DEC1768B}" type="presOf" srcId="{E42F3917-CC40-4969-83A8-505F16143FB5}" destId="{EDDE14D0-5798-4EAD-8A67-7FF007102755}" srcOrd="1" destOrd="0" presId="urn:microsoft.com/office/officeart/2005/8/layout/process1"/>
    <dgm:cxn modelId="{19254BFA-A93A-4ADC-A24B-B5282F1DA0A0}" type="presOf" srcId="{FA96E1F3-6C10-478C-AF13-501CAA0C90DD}" destId="{C33B8E5B-2FD4-45B8-B2D0-E5007AE10656}" srcOrd="0" destOrd="0" presId="urn:microsoft.com/office/officeart/2005/8/layout/process1"/>
    <dgm:cxn modelId="{4917B17F-E1AE-4073-81AC-C1157FB84911}" type="presParOf" srcId="{5F0F0980-767F-47C7-94B7-65B1830A454F}" destId="{6DF853BB-5B51-46A7-9AAA-851A4F8445A8}" srcOrd="0" destOrd="0" presId="urn:microsoft.com/office/officeart/2005/8/layout/process1"/>
    <dgm:cxn modelId="{D7817460-0C19-499C-80E5-B635A9229FA8}" type="presParOf" srcId="{5F0F0980-767F-47C7-94B7-65B1830A454F}" destId="{617F20A5-5205-4AE6-BB26-DA8488B82249}" srcOrd="1" destOrd="0" presId="urn:microsoft.com/office/officeart/2005/8/layout/process1"/>
    <dgm:cxn modelId="{07B94DA5-325F-4CA8-B056-CBA185E629FB}" type="presParOf" srcId="{617F20A5-5205-4AE6-BB26-DA8488B82249}" destId="{03AE73B5-1787-4EA7-8798-685AE6F9C005}" srcOrd="0" destOrd="0" presId="urn:microsoft.com/office/officeart/2005/8/layout/process1"/>
    <dgm:cxn modelId="{1EB45A85-0E13-49E6-8F33-92B003E5F3C8}" type="presParOf" srcId="{5F0F0980-767F-47C7-94B7-65B1830A454F}" destId="{7FA8E9A9-AD0B-499E-9966-3320D4E5141C}" srcOrd="2" destOrd="0" presId="urn:microsoft.com/office/officeart/2005/8/layout/process1"/>
    <dgm:cxn modelId="{F57B8200-C5AE-4C96-9E38-A75833A6DE09}" type="presParOf" srcId="{5F0F0980-767F-47C7-94B7-65B1830A454F}" destId="{B765F6D2-1BCA-4A01-B07C-391FD970BB0C}" srcOrd="3" destOrd="0" presId="urn:microsoft.com/office/officeart/2005/8/layout/process1"/>
    <dgm:cxn modelId="{D4A17A1A-BADD-4F02-932D-384F7BDAB87E}" type="presParOf" srcId="{B765F6D2-1BCA-4A01-B07C-391FD970BB0C}" destId="{EDDE14D0-5798-4EAD-8A67-7FF007102755}" srcOrd="0" destOrd="0" presId="urn:microsoft.com/office/officeart/2005/8/layout/process1"/>
    <dgm:cxn modelId="{3AB13204-ECAC-4049-B076-B74B1C881BDC}" type="presParOf" srcId="{5F0F0980-767F-47C7-94B7-65B1830A454F}" destId="{7DF513C8-1EE6-4B15-822E-7FA85FF76903}" srcOrd="4" destOrd="0" presId="urn:microsoft.com/office/officeart/2005/8/layout/process1"/>
    <dgm:cxn modelId="{4A047271-766D-48A6-8DC6-92D3712F1525}" type="presParOf" srcId="{5F0F0980-767F-47C7-94B7-65B1830A454F}" destId="{13C85C33-29AD-4197-AAEA-E7AD5CE5CF12}" srcOrd="5" destOrd="0" presId="urn:microsoft.com/office/officeart/2005/8/layout/process1"/>
    <dgm:cxn modelId="{1B18BD3B-DDDF-4964-B368-EACDDDAAA3B1}" type="presParOf" srcId="{13C85C33-29AD-4197-AAEA-E7AD5CE5CF12}" destId="{1297D4E8-BC5E-4877-A8B0-807A5EF0905A}" srcOrd="0" destOrd="0" presId="urn:microsoft.com/office/officeart/2005/8/layout/process1"/>
    <dgm:cxn modelId="{DD31CE59-A1E3-48AD-9BC3-9429E1863892}" type="presParOf" srcId="{5F0F0980-767F-47C7-94B7-65B1830A454F}" destId="{25E020A8-71B9-4B93-8AFF-E953E658B7B0}" srcOrd="6" destOrd="0" presId="urn:microsoft.com/office/officeart/2005/8/layout/process1"/>
    <dgm:cxn modelId="{145356D8-DA08-4969-9FB9-0FE51122AF8D}" type="presParOf" srcId="{5F0F0980-767F-47C7-94B7-65B1830A454F}" destId="{C33B8E5B-2FD4-45B8-B2D0-E5007AE10656}" srcOrd="7" destOrd="0" presId="urn:microsoft.com/office/officeart/2005/8/layout/process1"/>
    <dgm:cxn modelId="{42A68385-2A67-4065-B0FE-0928EC4DD206}" type="presParOf" srcId="{C33B8E5B-2FD4-45B8-B2D0-E5007AE10656}" destId="{96487EF7-5DAE-4214-843E-26CD2A80A18D}" srcOrd="0" destOrd="0" presId="urn:microsoft.com/office/officeart/2005/8/layout/process1"/>
    <dgm:cxn modelId="{FA6177EF-CC8F-4177-AB64-09530DFF5A6E}" type="presParOf" srcId="{5F0F0980-767F-47C7-94B7-65B1830A454F}" destId="{70E6ADF9-B9C3-459F-B91C-3EBFE962519A}"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17E70B-5A10-4D04-8ED5-AAB1A5E8243C}" type="doc">
      <dgm:prSet loTypeId="urn:microsoft.com/office/officeart/2005/8/layout/process1" loCatId="process" qsTypeId="urn:microsoft.com/office/officeart/2005/8/quickstyle/simple1" qsCatId="simple" csTypeId="urn:microsoft.com/office/officeart/2005/8/colors/accent0_3" csCatId="mainScheme" phldr="1"/>
      <dgm:spPr/>
    </dgm:pt>
    <dgm:pt modelId="{B6BD1D3F-4151-4AD6-8BFA-DD553384C295}">
      <dgm:prSet phldrT="[Text]"/>
      <dgm:spPr/>
      <dgm:t>
        <a:bodyPr/>
        <a:lstStyle/>
        <a:p>
          <a:r>
            <a:rPr lang="en-US"/>
            <a:t>MIDI</a:t>
          </a:r>
        </a:p>
      </dgm:t>
    </dgm:pt>
    <dgm:pt modelId="{D3C9B89B-20F7-4015-BFC9-E91D2347FBE0}" type="parTrans" cxnId="{587B99D6-CEB1-4F23-A5C7-ADA99C83042B}">
      <dgm:prSet/>
      <dgm:spPr/>
      <dgm:t>
        <a:bodyPr/>
        <a:lstStyle/>
        <a:p>
          <a:endParaRPr lang="en-US"/>
        </a:p>
      </dgm:t>
    </dgm:pt>
    <dgm:pt modelId="{A333EDC4-8E56-46E1-82B3-E5027490F7A7}" type="sibTrans" cxnId="{587B99D6-CEB1-4F23-A5C7-ADA99C83042B}">
      <dgm:prSet/>
      <dgm:spPr/>
      <dgm:t>
        <a:bodyPr/>
        <a:lstStyle/>
        <a:p>
          <a:endParaRPr lang="en-US"/>
        </a:p>
      </dgm:t>
    </dgm:pt>
    <dgm:pt modelId="{EC86BBDE-C565-4D7E-82EF-F397CE0D0A36}">
      <dgm:prSet phldrT="[Text]"/>
      <dgm:spPr/>
      <dgm:t>
        <a:bodyPr/>
        <a:lstStyle/>
        <a:p>
          <a:r>
            <a:rPr lang="en-US"/>
            <a:t>Piano roll</a:t>
          </a:r>
        </a:p>
      </dgm:t>
    </dgm:pt>
    <dgm:pt modelId="{A524FDDA-B786-483C-BCD9-F0774A706CD3}" type="parTrans" cxnId="{C9C4113C-F674-4D6F-B1C7-D82B6CE5F676}">
      <dgm:prSet/>
      <dgm:spPr/>
      <dgm:t>
        <a:bodyPr/>
        <a:lstStyle/>
        <a:p>
          <a:endParaRPr lang="en-US"/>
        </a:p>
      </dgm:t>
    </dgm:pt>
    <dgm:pt modelId="{E42F3917-CC40-4969-83A8-505F16143FB5}" type="sibTrans" cxnId="{C9C4113C-F674-4D6F-B1C7-D82B6CE5F676}">
      <dgm:prSet/>
      <dgm:spPr/>
      <dgm:t>
        <a:bodyPr/>
        <a:lstStyle/>
        <a:p>
          <a:endParaRPr lang="en-US"/>
        </a:p>
      </dgm:t>
    </dgm:pt>
    <dgm:pt modelId="{C3CA4CC9-34DC-4F75-AF30-72C180D6C3C8}">
      <dgm:prSet phldrT="[Text]"/>
      <dgm:spPr/>
      <dgm:t>
        <a:bodyPr/>
        <a:lstStyle/>
        <a:p>
          <a:r>
            <a:rPr lang="en-US"/>
            <a:t>Seq2Seq</a:t>
          </a:r>
        </a:p>
      </dgm:t>
    </dgm:pt>
    <dgm:pt modelId="{BD0D73A7-BCB3-4D7A-900E-034DE366F395}" type="parTrans" cxnId="{3B6C6449-1EF0-4D91-9393-CB24ED2F2CC0}">
      <dgm:prSet/>
      <dgm:spPr/>
      <dgm:t>
        <a:bodyPr/>
        <a:lstStyle/>
        <a:p>
          <a:endParaRPr lang="en-US"/>
        </a:p>
      </dgm:t>
    </dgm:pt>
    <dgm:pt modelId="{4EE46DD0-1161-492C-9299-BB2653459492}" type="sibTrans" cxnId="{3B6C6449-1EF0-4D91-9393-CB24ED2F2CC0}">
      <dgm:prSet/>
      <dgm:spPr/>
      <dgm:t>
        <a:bodyPr/>
        <a:lstStyle/>
        <a:p>
          <a:endParaRPr lang="en-US"/>
        </a:p>
      </dgm:t>
    </dgm:pt>
    <dgm:pt modelId="{ED869254-3420-4327-8DB8-0AA940E2AC57}">
      <dgm:prSet phldrT="[Text]"/>
      <dgm:spPr/>
      <dgm:t>
        <a:bodyPr/>
        <a:lstStyle/>
        <a:p>
          <a:r>
            <a:rPr lang="en-US"/>
            <a:t>Piano roll</a:t>
          </a:r>
        </a:p>
      </dgm:t>
    </dgm:pt>
    <dgm:pt modelId="{AFBECDAF-C1BF-491F-A4B5-F4BB0913E4B4}" type="parTrans" cxnId="{D373FC2B-5AD0-4A15-9B27-41FB9EA0BE31}">
      <dgm:prSet/>
      <dgm:spPr/>
      <dgm:t>
        <a:bodyPr/>
        <a:lstStyle/>
        <a:p>
          <a:endParaRPr lang="en-US"/>
        </a:p>
      </dgm:t>
    </dgm:pt>
    <dgm:pt modelId="{FA96E1F3-6C10-478C-AF13-501CAA0C90DD}" type="sibTrans" cxnId="{D373FC2B-5AD0-4A15-9B27-41FB9EA0BE31}">
      <dgm:prSet/>
      <dgm:spPr/>
      <dgm:t>
        <a:bodyPr/>
        <a:lstStyle/>
        <a:p>
          <a:endParaRPr lang="en-US"/>
        </a:p>
      </dgm:t>
    </dgm:pt>
    <dgm:pt modelId="{BECD88BA-4CEF-4C9C-A24F-259EACCE3DAF}">
      <dgm:prSet phldrT="[Text]"/>
      <dgm:spPr/>
      <dgm:t>
        <a:bodyPr/>
        <a:lstStyle/>
        <a:p>
          <a:r>
            <a:rPr lang="en-US"/>
            <a:t>MIDI</a:t>
          </a:r>
        </a:p>
      </dgm:t>
    </dgm:pt>
    <dgm:pt modelId="{0C19F6ED-3FF5-42C8-A47B-3A66C5D32057}" type="parTrans" cxnId="{D5360B93-3E88-4FD5-95C1-4A5C635C95E9}">
      <dgm:prSet/>
      <dgm:spPr/>
      <dgm:t>
        <a:bodyPr/>
        <a:lstStyle/>
        <a:p>
          <a:endParaRPr lang="en-US"/>
        </a:p>
      </dgm:t>
    </dgm:pt>
    <dgm:pt modelId="{7723F586-9E14-44E4-BE0B-A2CDE76B6AE8}" type="sibTrans" cxnId="{D5360B93-3E88-4FD5-95C1-4A5C635C95E9}">
      <dgm:prSet/>
      <dgm:spPr/>
      <dgm:t>
        <a:bodyPr/>
        <a:lstStyle/>
        <a:p>
          <a:endParaRPr lang="en-US"/>
        </a:p>
      </dgm:t>
    </dgm:pt>
    <dgm:pt modelId="{E0E534B9-D0B4-4CD4-8556-192A5A2EEAA8}" type="pres">
      <dgm:prSet presAssocID="{6717E70B-5A10-4D04-8ED5-AAB1A5E8243C}" presName="Name0" presStyleCnt="0">
        <dgm:presLayoutVars>
          <dgm:dir/>
          <dgm:resizeHandles val="exact"/>
        </dgm:presLayoutVars>
      </dgm:prSet>
      <dgm:spPr/>
    </dgm:pt>
    <dgm:pt modelId="{FBD662A7-DEAE-406A-8B0A-D72C2A55C786}" type="pres">
      <dgm:prSet presAssocID="{B6BD1D3F-4151-4AD6-8BFA-DD553384C295}" presName="node" presStyleLbl="node1" presStyleIdx="0" presStyleCnt="5">
        <dgm:presLayoutVars>
          <dgm:bulletEnabled val="1"/>
        </dgm:presLayoutVars>
      </dgm:prSet>
      <dgm:spPr/>
    </dgm:pt>
    <dgm:pt modelId="{528696D4-A3FA-4FBC-9F33-849D81AD98A9}" type="pres">
      <dgm:prSet presAssocID="{A333EDC4-8E56-46E1-82B3-E5027490F7A7}" presName="sibTrans" presStyleLbl="sibTrans2D1" presStyleIdx="0" presStyleCnt="4"/>
      <dgm:spPr/>
    </dgm:pt>
    <dgm:pt modelId="{4F0F6BEB-0308-4830-B236-B5FED2B870AD}" type="pres">
      <dgm:prSet presAssocID="{A333EDC4-8E56-46E1-82B3-E5027490F7A7}" presName="connectorText" presStyleLbl="sibTrans2D1" presStyleIdx="0" presStyleCnt="4"/>
      <dgm:spPr/>
    </dgm:pt>
    <dgm:pt modelId="{C4EC07C1-DCEF-44EA-B9BB-30E7594F418F}" type="pres">
      <dgm:prSet presAssocID="{EC86BBDE-C565-4D7E-82EF-F397CE0D0A36}" presName="node" presStyleLbl="node1" presStyleIdx="1" presStyleCnt="5">
        <dgm:presLayoutVars>
          <dgm:bulletEnabled val="1"/>
        </dgm:presLayoutVars>
      </dgm:prSet>
      <dgm:spPr/>
    </dgm:pt>
    <dgm:pt modelId="{86018EAA-B2CD-4A68-A109-D24D0E79FF42}" type="pres">
      <dgm:prSet presAssocID="{E42F3917-CC40-4969-83A8-505F16143FB5}" presName="sibTrans" presStyleLbl="sibTrans2D1" presStyleIdx="1" presStyleCnt="4"/>
      <dgm:spPr/>
    </dgm:pt>
    <dgm:pt modelId="{327BC2C6-AAD9-4C4A-AFF3-EBED6C665386}" type="pres">
      <dgm:prSet presAssocID="{E42F3917-CC40-4969-83A8-505F16143FB5}" presName="connectorText" presStyleLbl="sibTrans2D1" presStyleIdx="1" presStyleCnt="4"/>
      <dgm:spPr/>
    </dgm:pt>
    <dgm:pt modelId="{E1DBD96B-5C17-4CF6-8ABF-580DBF074310}" type="pres">
      <dgm:prSet presAssocID="{C3CA4CC9-34DC-4F75-AF30-72C180D6C3C8}" presName="node" presStyleLbl="node1" presStyleIdx="2" presStyleCnt="5">
        <dgm:presLayoutVars>
          <dgm:bulletEnabled val="1"/>
        </dgm:presLayoutVars>
      </dgm:prSet>
      <dgm:spPr/>
    </dgm:pt>
    <dgm:pt modelId="{A0DB48F7-53EC-4DAD-917C-9F9C53E21B9D}" type="pres">
      <dgm:prSet presAssocID="{4EE46DD0-1161-492C-9299-BB2653459492}" presName="sibTrans" presStyleLbl="sibTrans2D1" presStyleIdx="2" presStyleCnt="4"/>
      <dgm:spPr/>
    </dgm:pt>
    <dgm:pt modelId="{B46D153D-FB95-4DAC-9A38-4F0AD0E87318}" type="pres">
      <dgm:prSet presAssocID="{4EE46DD0-1161-492C-9299-BB2653459492}" presName="connectorText" presStyleLbl="sibTrans2D1" presStyleIdx="2" presStyleCnt="4"/>
      <dgm:spPr/>
    </dgm:pt>
    <dgm:pt modelId="{90D8C0C2-4A4F-4E52-99BD-C5662DE32A87}" type="pres">
      <dgm:prSet presAssocID="{ED869254-3420-4327-8DB8-0AA940E2AC57}" presName="node" presStyleLbl="node1" presStyleIdx="3" presStyleCnt="5">
        <dgm:presLayoutVars>
          <dgm:bulletEnabled val="1"/>
        </dgm:presLayoutVars>
      </dgm:prSet>
      <dgm:spPr/>
    </dgm:pt>
    <dgm:pt modelId="{40F22E3D-1370-43B8-ABCC-EA0FB7A8D7AF}" type="pres">
      <dgm:prSet presAssocID="{FA96E1F3-6C10-478C-AF13-501CAA0C90DD}" presName="sibTrans" presStyleLbl="sibTrans2D1" presStyleIdx="3" presStyleCnt="4"/>
      <dgm:spPr/>
    </dgm:pt>
    <dgm:pt modelId="{A307E384-32EE-4778-AE9B-A4AF1126269C}" type="pres">
      <dgm:prSet presAssocID="{FA96E1F3-6C10-478C-AF13-501CAA0C90DD}" presName="connectorText" presStyleLbl="sibTrans2D1" presStyleIdx="3" presStyleCnt="4"/>
      <dgm:spPr/>
    </dgm:pt>
    <dgm:pt modelId="{AA2FF0E1-AC90-446E-BAEF-4740B9AB79F2}" type="pres">
      <dgm:prSet presAssocID="{BECD88BA-4CEF-4C9C-A24F-259EACCE3DAF}" presName="node" presStyleLbl="node1" presStyleIdx="4" presStyleCnt="5">
        <dgm:presLayoutVars>
          <dgm:bulletEnabled val="1"/>
        </dgm:presLayoutVars>
      </dgm:prSet>
      <dgm:spPr/>
    </dgm:pt>
  </dgm:ptLst>
  <dgm:cxnLst>
    <dgm:cxn modelId="{30C95305-2A3C-425B-A427-7E7E3D22EDD6}" type="presOf" srcId="{A333EDC4-8E56-46E1-82B3-E5027490F7A7}" destId="{528696D4-A3FA-4FBC-9F33-849D81AD98A9}" srcOrd="0" destOrd="0" presId="urn:microsoft.com/office/officeart/2005/8/layout/process1"/>
    <dgm:cxn modelId="{9C76530A-746F-482E-9861-B8E60713C739}" type="presOf" srcId="{C3CA4CC9-34DC-4F75-AF30-72C180D6C3C8}" destId="{E1DBD96B-5C17-4CF6-8ABF-580DBF074310}" srcOrd="0" destOrd="0" presId="urn:microsoft.com/office/officeart/2005/8/layout/process1"/>
    <dgm:cxn modelId="{54745A0C-DA32-4E89-A2F2-4ABCA2D8D631}" type="presOf" srcId="{EC86BBDE-C565-4D7E-82EF-F397CE0D0A36}" destId="{C4EC07C1-DCEF-44EA-B9BB-30E7594F418F}" srcOrd="0" destOrd="0" presId="urn:microsoft.com/office/officeart/2005/8/layout/process1"/>
    <dgm:cxn modelId="{6693501C-B346-4C36-84EB-0540520C2DFA}" type="presOf" srcId="{6717E70B-5A10-4D04-8ED5-AAB1A5E8243C}" destId="{E0E534B9-D0B4-4CD4-8556-192A5A2EEAA8}" srcOrd="0" destOrd="0" presId="urn:microsoft.com/office/officeart/2005/8/layout/process1"/>
    <dgm:cxn modelId="{D373FC2B-5AD0-4A15-9B27-41FB9EA0BE31}" srcId="{6717E70B-5A10-4D04-8ED5-AAB1A5E8243C}" destId="{ED869254-3420-4327-8DB8-0AA940E2AC57}" srcOrd="3" destOrd="0" parTransId="{AFBECDAF-C1BF-491F-A4B5-F4BB0913E4B4}" sibTransId="{FA96E1F3-6C10-478C-AF13-501CAA0C90DD}"/>
    <dgm:cxn modelId="{AAFB7839-A95C-4820-B10C-9E5C4CE54D7E}" type="presOf" srcId="{FA96E1F3-6C10-478C-AF13-501CAA0C90DD}" destId="{A307E384-32EE-4778-AE9B-A4AF1126269C}" srcOrd="1" destOrd="0" presId="urn:microsoft.com/office/officeart/2005/8/layout/process1"/>
    <dgm:cxn modelId="{C9C4113C-F674-4D6F-B1C7-D82B6CE5F676}" srcId="{6717E70B-5A10-4D04-8ED5-AAB1A5E8243C}" destId="{EC86BBDE-C565-4D7E-82EF-F397CE0D0A36}" srcOrd="1" destOrd="0" parTransId="{A524FDDA-B786-483C-BCD9-F0774A706CD3}" sibTransId="{E42F3917-CC40-4969-83A8-505F16143FB5}"/>
    <dgm:cxn modelId="{6135BD3F-C76B-4348-A069-D48E410E34DA}" type="presOf" srcId="{B6BD1D3F-4151-4AD6-8BFA-DD553384C295}" destId="{FBD662A7-DEAE-406A-8B0A-D72C2A55C786}" srcOrd="0" destOrd="0" presId="urn:microsoft.com/office/officeart/2005/8/layout/process1"/>
    <dgm:cxn modelId="{3B6C6449-1EF0-4D91-9393-CB24ED2F2CC0}" srcId="{6717E70B-5A10-4D04-8ED5-AAB1A5E8243C}" destId="{C3CA4CC9-34DC-4F75-AF30-72C180D6C3C8}" srcOrd="2" destOrd="0" parTransId="{BD0D73A7-BCB3-4D7A-900E-034DE366F395}" sibTransId="{4EE46DD0-1161-492C-9299-BB2653459492}"/>
    <dgm:cxn modelId="{2E2ABF75-FD72-48E2-9A20-2E074190F906}" type="presOf" srcId="{4EE46DD0-1161-492C-9299-BB2653459492}" destId="{A0DB48F7-53EC-4DAD-917C-9F9C53E21B9D}" srcOrd="0" destOrd="0" presId="urn:microsoft.com/office/officeart/2005/8/layout/process1"/>
    <dgm:cxn modelId="{97F01B91-95DB-403C-92AB-FF76C19FAA42}" type="presOf" srcId="{E42F3917-CC40-4969-83A8-505F16143FB5}" destId="{86018EAA-B2CD-4A68-A109-D24D0E79FF42}" srcOrd="0" destOrd="0" presId="urn:microsoft.com/office/officeart/2005/8/layout/process1"/>
    <dgm:cxn modelId="{D5360B93-3E88-4FD5-95C1-4A5C635C95E9}" srcId="{6717E70B-5A10-4D04-8ED5-AAB1A5E8243C}" destId="{BECD88BA-4CEF-4C9C-A24F-259EACCE3DAF}" srcOrd="4" destOrd="0" parTransId="{0C19F6ED-3FF5-42C8-A47B-3A66C5D32057}" sibTransId="{7723F586-9E14-44E4-BE0B-A2CDE76B6AE8}"/>
    <dgm:cxn modelId="{EDFA60A9-CE25-494F-BE31-5F6DE1DC3CF4}" type="presOf" srcId="{E42F3917-CC40-4969-83A8-505F16143FB5}" destId="{327BC2C6-AAD9-4C4A-AFF3-EBED6C665386}" srcOrd="1" destOrd="0" presId="urn:microsoft.com/office/officeart/2005/8/layout/process1"/>
    <dgm:cxn modelId="{FB602CBC-C4B3-4C30-8B16-29D81CE72DA4}" type="presOf" srcId="{4EE46DD0-1161-492C-9299-BB2653459492}" destId="{B46D153D-FB95-4DAC-9A38-4F0AD0E87318}" srcOrd="1" destOrd="0" presId="urn:microsoft.com/office/officeart/2005/8/layout/process1"/>
    <dgm:cxn modelId="{E1EE2FC3-DA3C-44C4-AAA2-2D58D2FB46BC}" type="presOf" srcId="{FA96E1F3-6C10-478C-AF13-501CAA0C90DD}" destId="{40F22E3D-1370-43B8-ABCC-EA0FB7A8D7AF}" srcOrd="0" destOrd="0" presId="urn:microsoft.com/office/officeart/2005/8/layout/process1"/>
    <dgm:cxn modelId="{8BF665C8-E175-4BCF-9BC3-2DC9C4D6FCFD}" type="presOf" srcId="{BECD88BA-4CEF-4C9C-A24F-259EACCE3DAF}" destId="{AA2FF0E1-AC90-446E-BAEF-4740B9AB79F2}" srcOrd="0" destOrd="0" presId="urn:microsoft.com/office/officeart/2005/8/layout/process1"/>
    <dgm:cxn modelId="{587B99D6-CEB1-4F23-A5C7-ADA99C83042B}" srcId="{6717E70B-5A10-4D04-8ED5-AAB1A5E8243C}" destId="{B6BD1D3F-4151-4AD6-8BFA-DD553384C295}" srcOrd="0" destOrd="0" parTransId="{D3C9B89B-20F7-4015-BFC9-E91D2347FBE0}" sibTransId="{A333EDC4-8E56-46E1-82B3-E5027490F7A7}"/>
    <dgm:cxn modelId="{F70AEDDA-1B70-496A-9963-E28112103CED}" type="presOf" srcId="{A333EDC4-8E56-46E1-82B3-E5027490F7A7}" destId="{4F0F6BEB-0308-4830-B236-B5FED2B870AD}" srcOrd="1" destOrd="0" presId="urn:microsoft.com/office/officeart/2005/8/layout/process1"/>
    <dgm:cxn modelId="{76B0A5F2-54AB-4505-8F77-7E3CEEA72300}" type="presOf" srcId="{ED869254-3420-4327-8DB8-0AA940E2AC57}" destId="{90D8C0C2-4A4F-4E52-99BD-C5662DE32A87}" srcOrd="0" destOrd="0" presId="urn:microsoft.com/office/officeart/2005/8/layout/process1"/>
    <dgm:cxn modelId="{2D6AB12C-6F80-4F21-896D-1959FA618067}" type="presParOf" srcId="{E0E534B9-D0B4-4CD4-8556-192A5A2EEAA8}" destId="{FBD662A7-DEAE-406A-8B0A-D72C2A55C786}" srcOrd="0" destOrd="0" presId="urn:microsoft.com/office/officeart/2005/8/layout/process1"/>
    <dgm:cxn modelId="{80E0A363-52D2-40EB-9BB7-B923AFEFDBBD}" type="presParOf" srcId="{E0E534B9-D0B4-4CD4-8556-192A5A2EEAA8}" destId="{528696D4-A3FA-4FBC-9F33-849D81AD98A9}" srcOrd="1" destOrd="0" presId="urn:microsoft.com/office/officeart/2005/8/layout/process1"/>
    <dgm:cxn modelId="{719F0E4C-F2C1-4E18-9CE2-EC318707E814}" type="presParOf" srcId="{528696D4-A3FA-4FBC-9F33-849D81AD98A9}" destId="{4F0F6BEB-0308-4830-B236-B5FED2B870AD}" srcOrd="0" destOrd="0" presId="urn:microsoft.com/office/officeart/2005/8/layout/process1"/>
    <dgm:cxn modelId="{910057BB-C7B9-4BC8-BA69-C421CA67D888}" type="presParOf" srcId="{E0E534B9-D0B4-4CD4-8556-192A5A2EEAA8}" destId="{C4EC07C1-DCEF-44EA-B9BB-30E7594F418F}" srcOrd="2" destOrd="0" presId="urn:microsoft.com/office/officeart/2005/8/layout/process1"/>
    <dgm:cxn modelId="{33FEA136-D96F-4937-8FA5-199002C9927E}" type="presParOf" srcId="{E0E534B9-D0B4-4CD4-8556-192A5A2EEAA8}" destId="{86018EAA-B2CD-4A68-A109-D24D0E79FF42}" srcOrd="3" destOrd="0" presId="urn:microsoft.com/office/officeart/2005/8/layout/process1"/>
    <dgm:cxn modelId="{1043711A-CA40-4758-ACD8-60BDF22A6865}" type="presParOf" srcId="{86018EAA-B2CD-4A68-A109-D24D0E79FF42}" destId="{327BC2C6-AAD9-4C4A-AFF3-EBED6C665386}" srcOrd="0" destOrd="0" presId="urn:microsoft.com/office/officeart/2005/8/layout/process1"/>
    <dgm:cxn modelId="{A3BCD789-AF4B-4FBC-B010-E08EF75D7429}" type="presParOf" srcId="{E0E534B9-D0B4-4CD4-8556-192A5A2EEAA8}" destId="{E1DBD96B-5C17-4CF6-8ABF-580DBF074310}" srcOrd="4" destOrd="0" presId="urn:microsoft.com/office/officeart/2005/8/layout/process1"/>
    <dgm:cxn modelId="{4945EE58-2424-4EB7-A097-323554E881BB}" type="presParOf" srcId="{E0E534B9-D0B4-4CD4-8556-192A5A2EEAA8}" destId="{A0DB48F7-53EC-4DAD-917C-9F9C53E21B9D}" srcOrd="5" destOrd="0" presId="urn:microsoft.com/office/officeart/2005/8/layout/process1"/>
    <dgm:cxn modelId="{D4609F97-807D-42B5-87C1-01BD1AE8A580}" type="presParOf" srcId="{A0DB48F7-53EC-4DAD-917C-9F9C53E21B9D}" destId="{B46D153D-FB95-4DAC-9A38-4F0AD0E87318}" srcOrd="0" destOrd="0" presId="urn:microsoft.com/office/officeart/2005/8/layout/process1"/>
    <dgm:cxn modelId="{01751F17-B607-4998-B199-AA668B292C10}" type="presParOf" srcId="{E0E534B9-D0B4-4CD4-8556-192A5A2EEAA8}" destId="{90D8C0C2-4A4F-4E52-99BD-C5662DE32A87}" srcOrd="6" destOrd="0" presId="urn:microsoft.com/office/officeart/2005/8/layout/process1"/>
    <dgm:cxn modelId="{A77981B0-3AA0-4CD5-9F43-5687531D7F40}" type="presParOf" srcId="{E0E534B9-D0B4-4CD4-8556-192A5A2EEAA8}" destId="{40F22E3D-1370-43B8-ABCC-EA0FB7A8D7AF}" srcOrd="7" destOrd="0" presId="urn:microsoft.com/office/officeart/2005/8/layout/process1"/>
    <dgm:cxn modelId="{08F1CDB0-C4E2-44BD-913D-91A1478828C3}" type="presParOf" srcId="{40F22E3D-1370-43B8-ABCC-EA0FB7A8D7AF}" destId="{A307E384-32EE-4778-AE9B-A4AF1126269C}" srcOrd="0" destOrd="0" presId="urn:microsoft.com/office/officeart/2005/8/layout/process1"/>
    <dgm:cxn modelId="{A0B83745-2E58-4C1E-9559-A94E5B475861}" type="presParOf" srcId="{E0E534B9-D0B4-4CD4-8556-192A5A2EEAA8}" destId="{AA2FF0E1-AC90-446E-BAEF-4740B9AB79F2}"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853BB-5B51-46A7-9AAA-851A4F8445A8}">
      <dsp:nvSpPr>
        <dsp:cNvPr id="0" name=""/>
        <dsp:cNvSpPr/>
      </dsp:nvSpPr>
      <dsp:spPr>
        <a:xfrm>
          <a:off x="5953" y="2061589"/>
          <a:ext cx="1845468" cy="110728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MIDI</a:t>
          </a:r>
        </a:p>
      </dsp:txBody>
      <dsp:txXfrm>
        <a:off x="38384" y="2094020"/>
        <a:ext cx="1780606" cy="1042419"/>
      </dsp:txXfrm>
    </dsp:sp>
    <dsp:sp modelId="{617F20A5-5205-4AE6-BB26-DA8488B82249}">
      <dsp:nvSpPr>
        <dsp:cNvPr id="0" name=""/>
        <dsp:cNvSpPr/>
      </dsp:nvSpPr>
      <dsp:spPr>
        <a:xfrm>
          <a:off x="2035968" y="2386391"/>
          <a:ext cx="391239" cy="45767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035968" y="2477926"/>
        <a:ext cx="273867" cy="274606"/>
      </dsp:txXfrm>
    </dsp:sp>
    <dsp:sp modelId="{7FA8E9A9-AD0B-499E-9966-3320D4E5141C}">
      <dsp:nvSpPr>
        <dsp:cNvPr id="0" name=""/>
        <dsp:cNvSpPr/>
      </dsp:nvSpPr>
      <dsp:spPr>
        <a:xfrm>
          <a:off x="2589609" y="2061589"/>
          <a:ext cx="1845468" cy="110728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Piano roll</a:t>
          </a:r>
        </a:p>
      </dsp:txBody>
      <dsp:txXfrm>
        <a:off x="2622040" y="2094020"/>
        <a:ext cx="1780606" cy="1042419"/>
      </dsp:txXfrm>
    </dsp:sp>
    <dsp:sp modelId="{B765F6D2-1BCA-4A01-B07C-391FD970BB0C}">
      <dsp:nvSpPr>
        <dsp:cNvPr id="0" name=""/>
        <dsp:cNvSpPr/>
      </dsp:nvSpPr>
      <dsp:spPr>
        <a:xfrm>
          <a:off x="4619625" y="2386391"/>
          <a:ext cx="391239" cy="45767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619625" y="2477926"/>
        <a:ext cx="273867" cy="274606"/>
      </dsp:txXfrm>
    </dsp:sp>
    <dsp:sp modelId="{7DF513C8-1EE6-4B15-822E-7FA85FF76903}">
      <dsp:nvSpPr>
        <dsp:cNvPr id="0" name=""/>
        <dsp:cNvSpPr/>
      </dsp:nvSpPr>
      <dsp:spPr>
        <a:xfrm>
          <a:off x="5173265" y="2061589"/>
          <a:ext cx="1845468" cy="110728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Seq2Seq</a:t>
          </a:r>
        </a:p>
      </dsp:txBody>
      <dsp:txXfrm>
        <a:off x="5205696" y="2094020"/>
        <a:ext cx="1780606" cy="1042419"/>
      </dsp:txXfrm>
    </dsp:sp>
    <dsp:sp modelId="{13C85C33-29AD-4197-AAEA-E7AD5CE5CF12}">
      <dsp:nvSpPr>
        <dsp:cNvPr id="0" name=""/>
        <dsp:cNvSpPr/>
      </dsp:nvSpPr>
      <dsp:spPr>
        <a:xfrm>
          <a:off x="7203281" y="2386391"/>
          <a:ext cx="391239" cy="45767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203281" y="2477926"/>
        <a:ext cx="273867" cy="274606"/>
      </dsp:txXfrm>
    </dsp:sp>
    <dsp:sp modelId="{25E020A8-71B9-4B93-8AFF-E953E658B7B0}">
      <dsp:nvSpPr>
        <dsp:cNvPr id="0" name=""/>
        <dsp:cNvSpPr/>
      </dsp:nvSpPr>
      <dsp:spPr>
        <a:xfrm>
          <a:off x="7756921" y="2061589"/>
          <a:ext cx="1845468" cy="110728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Piano roll</a:t>
          </a:r>
        </a:p>
      </dsp:txBody>
      <dsp:txXfrm>
        <a:off x="7789352" y="2094020"/>
        <a:ext cx="1780606" cy="1042419"/>
      </dsp:txXfrm>
    </dsp:sp>
    <dsp:sp modelId="{C33B8E5B-2FD4-45B8-B2D0-E5007AE10656}">
      <dsp:nvSpPr>
        <dsp:cNvPr id="0" name=""/>
        <dsp:cNvSpPr/>
      </dsp:nvSpPr>
      <dsp:spPr>
        <a:xfrm>
          <a:off x="9786937" y="2386391"/>
          <a:ext cx="391239" cy="45767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786937" y="2477926"/>
        <a:ext cx="273867" cy="274606"/>
      </dsp:txXfrm>
    </dsp:sp>
    <dsp:sp modelId="{70E6ADF9-B9C3-459F-B91C-3EBFE962519A}">
      <dsp:nvSpPr>
        <dsp:cNvPr id="0" name=""/>
        <dsp:cNvSpPr/>
      </dsp:nvSpPr>
      <dsp:spPr>
        <a:xfrm>
          <a:off x="10340578" y="2061589"/>
          <a:ext cx="1845468" cy="110728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MIDI</a:t>
          </a:r>
        </a:p>
      </dsp:txBody>
      <dsp:txXfrm>
        <a:off x="10373009" y="2094020"/>
        <a:ext cx="1780606" cy="10424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662A7-DEAE-406A-8B0A-D72C2A55C786}">
      <dsp:nvSpPr>
        <dsp:cNvPr id="0" name=""/>
        <dsp:cNvSpPr/>
      </dsp:nvSpPr>
      <dsp:spPr>
        <a:xfrm>
          <a:off x="5953" y="2210020"/>
          <a:ext cx="1845468" cy="110728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MIDI</a:t>
          </a:r>
        </a:p>
      </dsp:txBody>
      <dsp:txXfrm>
        <a:off x="38384" y="2242451"/>
        <a:ext cx="1780606" cy="1042419"/>
      </dsp:txXfrm>
    </dsp:sp>
    <dsp:sp modelId="{528696D4-A3FA-4FBC-9F33-849D81AD98A9}">
      <dsp:nvSpPr>
        <dsp:cNvPr id="0" name=""/>
        <dsp:cNvSpPr/>
      </dsp:nvSpPr>
      <dsp:spPr>
        <a:xfrm>
          <a:off x="2035968" y="2534822"/>
          <a:ext cx="391239" cy="45767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035968" y="2626357"/>
        <a:ext cx="273867" cy="274606"/>
      </dsp:txXfrm>
    </dsp:sp>
    <dsp:sp modelId="{C4EC07C1-DCEF-44EA-B9BB-30E7594F418F}">
      <dsp:nvSpPr>
        <dsp:cNvPr id="0" name=""/>
        <dsp:cNvSpPr/>
      </dsp:nvSpPr>
      <dsp:spPr>
        <a:xfrm>
          <a:off x="2589609" y="2210020"/>
          <a:ext cx="1845468" cy="110728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Piano roll</a:t>
          </a:r>
        </a:p>
      </dsp:txBody>
      <dsp:txXfrm>
        <a:off x="2622040" y="2242451"/>
        <a:ext cx="1780606" cy="1042419"/>
      </dsp:txXfrm>
    </dsp:sp>
    <dsp:sp modelId="{86018EAA-B2CD-4A68-A109-D24D0E79FF42}">
      <dsp:nvSpPr>
        <dsp:cNvPr id="0" name=""/>
        <dsp:cNvSpPr/>
      </dsp:nvSpPr>
      <dsp:spPr>
        <a:xfrm>
          <a:off x="4619625" y="2534822"/>
          <a:ext cx="391239" cy="45767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619625" y="2626357"/>
        <a:ext cx="273867" cy="274606"/>
      </dsp:txXfrm>
    </dsp:sp>
    <dsp:sp modelId="{E1DBD96B-5C17-4CF6-8ABF-580DBF074310}">
      <dsp:nvSpPr>
        <dsp:cNvPr id="0" name=""/>
        <dsp:cNvSpPr/>
      </dsp:nvSpPr>
      <dsp:spPr>
        <a:xfrm>
          <a:off x="5173265" y="2210020"/>
          <a:ext cx="1845468" cy="110728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Seq2Seq</a:t>
          </a:r>
        </a:p>
      </dsp:txBody>
      <dsp:txXfrm>
        <a:off x="5205696" y="2242451"/>
        <a:ext cx="1780606" cy="1042419"/>
      </dsp:txXfrm>
    </dsp:sp>
    <dsp:sp modelId="{A0DB48F7-53EC-4DAD-917C-9F9C53E21B9D}">
      <dsp:nvSpPr>
        <dsp:cNvPr id="0" name=""/>
        <dsp:cNvSpPr/>
      </dsp:nvSpPr>
      <dsp:spPr>
        <a:xfrm>
          <a:off x="7203281" y="2534822"/>
          <a:ext cx="391239" cy="45767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203281" y="2626357"/>
        <a:ext cx="273867" cy="274606"/>
      </dsp:txXfrm>
    </dsp:sp>
    <dsp:sp modelId="{90D8C0C2-4A4F-4E52-99BD-C5662DE32A87}">
      <dsp:nvSpPr>
        <dsp:cNvPr id="0" name=""/>
        <dsp:cNvSpPr/>
      </dsp:nvSpPr>
      <dsp:spPr>
        <a:xfrm>
          <a:off x="7756921" y="2210020"/>
          <a:ext cx="1845468" cy="110728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Piano roll</a:t>
          </a:r>
        </a:p>
      </dsp:txBody>
      <dsp:txXfrm>
        <a:off x="7789352" y="2242451"/>
        <a:ext cx="1780606" cy="1042419"/>
      </dsp:txXfrm>
    </dsp:sp>
    <dsp:sp modelId="{40F22E3D-1370-43B8-ABCC-EA0FB7A8D7AF}">
      <dsp:nvSpPr>
        <dsp:cNvPr id="0" name=""/>
        <dsp:cNvSpPr/>
      </dsp:nvSpPr>
      <dsp:spPr>
        <a:xfrm>
          <a:off x="9786937" y="2534822"/>
          <a:ext cx="391239" cy="45767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786937" y="2626357"/>
        <a:ext cx="273867" cy="274606"/>
      </dsp:txXfrm>
    </dsp:sp>
    <dsp:sp modelId="{AA2FF0E1-AC90-446E-BAEF-4740B9AB79F2}">
      <dsp:nvSpPr>
        <dsp:cNvPr id="0" name=""/>
        <dsp:cNvSpPr/>
      </dsp:nvSpPr>
      <dsp:spPr>
        <a:xfrm>
          <a:off x="10340578" y="2210020"/>
          <a:ext cx="1845468" cy="110728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MIDI</a:t>
          </a:r>
        </a:p>
      </dsp:txBody>
      <dsp:txXfrm>
        <a:off x="10373009" y="2242451"/>
        <a:ext cx="1780606" cy="10424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a:latin typeface="Segoe UI" pitchFamily="34" charset="0"/>
              </a:rPr>
              <a:t>Machine Learning, Analytics, &amp; Data Science Conference</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D0CB2F-F0BF-435A-A27A-2EC15087F634}" type="datetime8">
              <a:rPr lang="en-US" smtClean="0">
                <a:latin typeface="Segoe UI" pitchFamily="34" charset="0"/>
              </a:rPr>
              <a:t>4/30/2018 8:08 AM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a:t>Machine Learning, Analytics, &amp; Data Science Conference</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18B56EA-E28F-4F92-9F16-7A6F2501B303}" type="datetime8">
              <a:rPr lang="en-US" smtClean="0"/>
              <a:t>4/30/2018 7:26 AM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485488-7542-41C3-B337-6FDAB60C0081}" type="slidenum">
              <a:rPr lang="en-US" altLang="en-US" smtClean="0"/>
              <a:pPr/>
              <a:t>1</a:t>
            </a:fld>
            <a:endParaRPr lang="en-US" altLang="en-US"/>
          </a:p>
        </p:txBody>
      </p:sp>
    </p:spTree>
    <p:extLst>
      <p:ext uri="{BB962C8B-B14F-4D97-AF65-F5344CB8AC3E}">
        <p14:creationId xmlns:p14="http://schemas.microsoft.com/office/powerpoint/2010/main" val="2184606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1841A-AE5B-41B4-8186-B88C639B3376}" type="slidenum">
              <a:rPr lang="en-US" smtClean="0"/>
              <a:t>10</a:t>
            </a:fld>
            <a:endParaRPr lang="en-US"/>
          </a:p>
        </p:txBody>
      </p:sp>
    </p:spTree>
    <p:extLst>
      <p:ext uri="{BB962C8B-B14F-4D97-AF65-F5344CB8AC3E}">
        <p14:creationId xmlns:p14="http://schemas.microsoft.com/office/powerpoint/2010/main" val="1742637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p>
        </p:txBody>
      </p:sp>
      <p:sp>
        <p:nvSpPr>
          <p:cNvPr id="4" name="Slide Number Placeholder 3"/>
          <p:cNvSpPr>
            <a:spLocks noGrp="1"/>
          </p:cNvSpPr>
          <p:nvPr>
            <p:ph type="sldNum" sz="quarter" idx="10"/>
          </p:nvPr>
        </p:nvSpPr>
        <p:spPr/>
        <p:txBody>
          <a:bodyPr/>
          <a:lstStyle/>
          <a:p>
            <a:fld id="{A2B1841A-AE5B-41B4-8186-B88C639B3376}" type="slidenum">
              <a:rPr lang="en-US" smtClean="0"/>
              <a:t>11</a:t>
            </a:fld>
            <a:endParaRPr lang="en-US"/>
          </a:p>
        </p:txBody>
      </p:sp>
    </p:spTree>
    <p:extLst>
      <p:ext uri="{BB962C8B-B14F-4D97-AF65-F5344CB8AC3E}">
        <p14:creationId xmlns:p14="http://schemas.microsoft.com/office/powerpoint/2010/main" val="252704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1841A-AE5B-41B4-8186-B88C639B3376}" type="slidenum">
              <a:rPr lang="en-US" smtClean="0"/>
              <a:t>12</a:t>
            </a:fld>
            <a:endParaRPr lang="en-US"/>
          </a:p>
        </p:txBody>
      </p:sp>
    </p:spTree>
    <p:extLst>
      <p:ext uri="{BB962C8B-B14F-4D97-AF65-F5344CB8AC3E}">
        <p14:creationId xmlns:p14="http://schemas.microsoft.com/office/powerpoint/2010/main" val="1483770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1841A-AE5B-41B4-8186-B88C639B3376}" type="slidenum">
              <a:rPr lang="en-US" smtClean="0"/>
              <a:t>13</a:t>
            </a:fld>
            <a:endParaRPr lang="en-US"/>
          </a:p>
        </p:txBody>
      </p:sp>
    </p:spTree>
    <p:extLst>
      <p:ext uri="{BB962C8B-B14F-4D97-AF65-F5344CB8AC3E}">
        <p14:creationId xmlns:p14="http://schemas.microsoft.com/office/powerpoint/2010/main" val="3063382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1841A-AE5B-41B4-8186-B88C639B3376}" type="slidenum">
              <a:rPr lang="en-US" smtClean="0"/>
              <a:t>14</a:t>
            </a:fld>
            <a:endParaRPr lang="en-US"/>
          </a:p>
        </p:txBody>
      </p:sp>
    </p:spTree>
    <p:extLst>
      <p:ext uri="{BB962C8B-B14F-4D97-AF65-F5344CB8AC3E}">
        <p14:creationId xmlns:p14="http://schemas.microsoft.com/office/powerpoint/2010/main" val="1401007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1841A-AE5B-41B4-8186-B88C639B3376}" type="slidenum">
              <a:rPr lang="en-US" smtClean="0"/>
              <a:t>15</a:t>
            </a:fld>
            <a:endParaRPr lang="en-US"/>
          </a:p>
        </p:txBody>
      </p:sp>
    </p:spTree>
    <p:extLst>
      <p:ext uri="{BB962C8B-B14F-4D97-AF65-F5344CB8AC3E}">
        <p14:creationId xmlns:p14="http://schemas.microsoft.com/office/powerpoint/2010/main" val="3694393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1841A-AE5B-41B4-8186-B88C639B3376}" type="slidenum">
              <a:rPr lang="en-US" smtClean="0"/>
              <a:t>16</a:t>
            </a:fld>
            <a:endParaRPr lang="en-US"/>
          </a:p>
        </p:txBody>
      </p:sp>
    </p:spTree>
    <p:extLst>
      <p:ext uri="{BB962C8B-B14F-4D97-AF65-F5344CB8AC3E}">
        <p14:creationId xmlns:p14="http://schemas.microsoft.com/office/powerpoint/2010/main" val="1708307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1841A-AE5B-41B4-8186-B88C639B3376}" type="slidenum">
              <a:rPr lang="en-US" smtClean="0"/>
              <a:t>17</a:t>
            </a:fld>
            <a:endParaRPr lang="en-US"/>
          </a:p>
        </p:txBody>
      </p:sp>
    </p:spTree>
    <p:extLst>
      <p:ext uri="{BB962C8B-B14F-4D97-AF65-F5344CB8AC3E}">
        <p14:creationId xmlns:p14="http://schemas.microsoft.com/office/powerpoint/2010/main" val="3563722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1841A-AE5B-41B4-8186-B88C639B3376}" type="slidenum">
              <a:rPr lang="en-US" smtClean="0"/>
              <a:t>18</a:t>
            </a:fld>
            <a:endParaRPr lang="en-US"/>
          </a:p>
        </p:txBody>
      </p:sp>
    </p:spTree>
    <p:extLst>
      <p:ext uri="{BB962C8B-B14F-4D97-AF65-F5344CB8AC3E}">
        <p14:creationId xmlns:p14="http://schemas.microsoft.com/office/powerpoint/2010/main" val="232732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Machine Learning, Analytics, &amp; Data Science Conference</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4/30/2018 7:26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a:p>
        </p:txBody>
      </p:sp>
    </p:spTree>
    <p:extLst>
      <p:ext uri="{BB962C8B-B14F-4D97-AF65-F5344CB8AC3E}">
        <p14:creationId xmlns:p14="http://schemas.microsoft.com/office/powerpoint/2010/main" val="3866800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marL="388712" lvl="1" indent="-171450">
              <a:buFontTx/>
              <a:buChar char="-"/>
            </a:pPr>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EA2B2ED8-C573-45EF-BF68-CEC19505703A}" type="datetime8">
              <a:rPr lang="en-US" smtClean="0"/>
              <a:t>4/30/2018 7:26 AM</a:t>
            </a:fld>
            <a:endParaRPr lang="en-US"/>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2</a:t>
            </a:fld>
            <a:endParaRPr lang="en-US"/>
          </a:p>
        </p:txBody>
      </p:sp>
      <p:sp>
        <p:nvSpPr>
          <p:cNvPr id="6" name="Footer Placeholder 5"/>
          <p:cNvSpPr>
            <a:spLocks noGrp="1"/>
          </p:cNvSpPr>
          <p:nvPr>
            <p:ph type="ftr" sz="quarter" idx="13"/>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Header Placeholder 8"/>
          <p:cNvSpPr>
            <a:spLocks noGrp="1"/>
          </p:cNvSpPr>
          <p:nvPr>
            <p:ph type="hdr" sz="quarter" idx="14"/>
          </p:nvPr>
        </p:nvSpPr>
        <p:spPr/>
        <p:txBody>
          <a:bodyPr/>
          <a:lstStyle/>
          <a:p>
            <a:r>
              <a:rPr lang="en-US"/>
              <a:t>Machine Learning, Analytics, &amp; Data Science Conference</a:t>
            </a:r>
          </a:p>
        </p:txBody>
      </p:sp>
    </p:spTree>
    <p:extLst>
      <p:ext uri="{BB962C8B-B14F-4D97-AF65-F5344CB8AC3E}">
        <p14:creationId xmlns:p14="http://schemas.microsoft.com/office/powerpoint/2010/main" val="691703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Machine Learning, Analytics, &amp; Data Science Conference</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4/30/2018 7:26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a:p>
        </p:txBody>
      </p:sp>
    </p:spTree>
    <p:extLst>
      <p:ext uri="{BB962C8B-B14F-4D97-AF65-F5344CB8AC3E}">
        <p14:creationId xmlns:p14="http://schemas.microsoft.com/office/powerpoint/2010/main" val="2928907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Machine Learning, Analytics, &amp; Data Science Conference</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4/30/2018 7:26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a:p>
        </p:txBody>
      </p:sp>
    </p:spTree>
    <p:extLst>
      <p:ext uri="{BB962C8B-B14F-4D97-AF65-F5344CB8AC3E}">
        <p14:creationId xmlns:p14="http://schemas.microsoft.com/office/powerpoint/2010/main" val="2550303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Machine Learning, Analytics, &amp; Data Science Conference</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4FAA446-E61B-4D43-A3B1-7749AA6DC131}" type="datetime8">
              <a:rPr lang="en-US" smtClean="0"/>
              <a:t>4/30/2018 7:26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a:p>
        </p:txBody>
      </p:sp>
    </p:spTree>
    <p:extLst>
      <p:ext uri="{BB962C8B-B14F-4D97-AF65-F5344CB8AC3E}">
        <p14:creationId xmlns:p14="http://schemas.microsoft.com/office/powerpoint/2010/main" val="3091483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Footer Placeholder 4"/>
          <p:cNvSpPr>
            <a:spLocks noGrp="1"/>
          </p:cNvSpPr>
          <p:nvPr>
            <p:ph type="ftr" sz="quarter" idx="11"/>
          </p:nvPr>
        </p:nvSpPr>
        <p:spPr/>
        <p:txBody>
          <a:bodyPr/>
          <a:lstStyle/>
          <a:p>
            <a:pPr marL="0" defTabSz="939892"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3883055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504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50464"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50464" rtl="0" eaLnBrk="1" fontAlgn="auto" latinLnBrk="0" hangingPunct="1">
                <a:lnSpc>
                  <a:spcPct val="100000"/>
                </a:lnSpc>
                <a:spcBef>
                  <a:spcPts val="0"/>
                </a:spcBef>
                <a:spcAft>
                  <a:spcPts val="0"/>
                </a:spcAft>
                <a:buClrTx/>
                <a:buSzTx/>
                <a:buFontTx/>
                <a:buNone/>
                <a:tabLst/>
                <a:defRPr/>
              </a:pPr>
              <a:t>4/30/2018 7:26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5046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5046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 name="Notes Placeholder 2">
            <a:extLst>
              <a:ext uri="{FF2B5EF4-FFF2-40B4-BE49-F238E27FC236}">
                <a16:creationId xmlns:a16="http://schemas.microsoft.com/office/drawing/2014/main" id="{D08F7C29-348D-41AE-B707-DAB559B83F8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51138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504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50464" rtl="0" eaLnBrk="1" fontAlgn="auto" latinLnBrk="0" hangingPunct="1">
              <a:lnSpc>
                <a:spcPct val="100000"/>
              </a:lnSpc>
              <a:spcBef>
                <a:spcPts val="0"/>
              </a:spcBef>
              <a:spcAft>
                <a:spcPts val="0"/>
              </a:spcAft>
              <a:buClrTx/>
              <a:buSzTx/>
              <a:buFontTx/>
              <a:buNone/>
              <a:tabLst/>
              <a:defRPr/>
            </a:pPr>
            <a:fld id="{64CFA94A-519F-445C-B30C-9E76FA6A2031}" type="datetime8">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50464" rtl="0" eaLnBrk="1" fontAlgn="auto" latinLnBrk="0" hangingPunct="1">
                <a:lnSpc>
                  <a:spcPct val="100000"/>
                </a:lnSpc>
                <a:spcBef>
                  <a:spcPts val="0"/>
                </a:spcBef>
                <a:spcAft>
                  <a:spcPts val="0"/>
                </a:spcAft>
                <a:buClrTx/>
                <a:buSzTx/>
                <a:buFontTx/>
                <a:buNone/>
                <a:tabLst/>
                <a:defRPr/>
              </a:pPr>
              <a:t>4/30/2018 7:26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5046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50464"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 name="Notes Placeholder 2">
            <a:extLst>
              <a:ext uri="{FF2B5EF4-FFF2-40B4-BE49-F238E27FC236}">
                <a16:creationId xmlns:a16="http://schemas.microsoft.com/office/drawing/2014/main" id="{D08F7C29-348D-41AE-B707-DAB559B83F8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950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a:t>Machine Learning, Analytics, &amp; Data Science Conference</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4/30/2018 7:26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a:p>
        </p:txBody>
      </p:sp>
    </p:spTree>
    <p:extLst>
      <p:ext uri="{BB962C8B-B14F-4D97-AF65-F5344CB8AC3E}">
        <p14:creationId xmlns:p14="http://schemas.microsoft.com/office/powerpoint/2010/main" val="525418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Machine Learning, Analytics, &amp; Data Science Conference</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4/30/2018 7:26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a:p>
        </p:txBody>
      </p:sp>
    </p:spTree>
    <p:extLst>
      <p:ext uri="{BB962C8B-B14F-4D97-AF65-F5344CB8AC3E}">
        <p14:creationId xmlns:p14="http://schemas.microsoft.com/office/powerpoint/2010/main" val="3345512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1841A-AE5B-41B4-8186-B88C639B3376}" type="slidenum">
              <a:rPr lang="en-US" smtClean="0"/>
              <a:t>28</a:t>
            </a:fld>
            <a:endParaRPr lang="en-US"/>
          </a:p>
        </p:txBody>
      </p:sp>
    </p:spTree>
    <p:extLst>
      <p:ext uri="{BB962C8B-B14F-4D97-AF65-F5344CB8AC3E}">
        <p14:creationId xmlns:p14="http://schemas.microsoft.com/office/powerpoint/2010/main" val="357514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Machine Learning, Analytics, &amp; Data Science Conference</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5A2D088-BDBD-41A5-ADCE-5C6A4DC08057}" type="datetime8">
              <a:rPr lang="en-US" smtClean="0"/>
              <a:t>4/30/2018 7:26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a:p>
        </p:txBody>
      </p:sp>
    </p:spTree>
    <p:extLst>
      <p:ext uri="{BB962C8B-B14F-4D97-AF65-F5344CB8AC3E}">
        <p14:creationId xmlns:p14="http://schemas.microsoft.com/office/powerpoint/2010/main" val="3976737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Machine Learning, Analytics, &amp; Data Science Conference</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4/30/2018 7:26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3908558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Machine Learning, Analytics, &amp; Data Science Conference</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4/30/2018 7:26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a:p>
        </p:txBody>
      </p:sp>
    </p:spTree>
    <p:extLst>
      <p:ext uri="{BB962C8B-B14F-4D97-AF65-F5344CB8AC3E}">
        <p14:creationId xmlns:p14="http://schemas.microsoft.com/office/powerpoint/2010/main" val="3213128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1841A-AE5B-41B4-8186-B88C639B3376}" type="slidenum">
              <a:rPr lang="en-US" smtClean="0"/>
              <a:t>4</a:t>
            </a:fld>
            <a:endParaRPr lang="en-US"/>
          </a:p>
        </p:txBody>
      </p:sp>
    </p:spTree>
    <p:extLst>
      <p:ext uri="{BB962C8B-B14F-4D97-AF65-F5344CB8AC3E}">
        <p14:creationId xmlns:p14="http://schemas.microsoft.com/office/powerpoint/2010/main" val="496493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1841A-AE5B-41B4-8186-B88C639B3376}" type="slidenum">
              <a:rPr lang="en-US" smtClean="0"/>
              <a:t>5</a:t>
            </a:fld>
            <a:endParaRPr lang="en-US"/>
          </a:p>
        </p:txBody>
      </p:sp>
    </p:spTree>
    <p:extLst>
      <p:ext uri="{BB962C8B-B14F-4D97-AF65-F5344CB8AC3E}">
        <p14:creationId xmlns:p14="http://schemas.microsoft.com/office/powerpoint/2010/main" val="1533973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Machine Learning, Analytics, &amp; Data Science Conference</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4/30/2018 7:26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3694276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1841A-AE5B-41B4-8186-B88C639B3376}" type="slidenum">
              <a:rPr lang="en-US" smtClean="0"/>
              <a:t>7</a:t>
            </a:fld>
            <a:endParaRPr lang="en-US"/>
          </a:p>
        </p:txBody>
      </p:sp>
    </p:spTree>
    <p:extLst>
      <p:ext uri="{BB962C8B-B14F-4D97-AF65-F5344CB8AC3E}">
        <p14:creationId xmlns:p14="http://schemas.microsoft.com/office/powerpoint/2010/main" val="4103945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1841A-AE5B-41B4-8186-B88C639B3376}" type="slidenum">
              <a:rPr lang="en-US" smtClean="0"/>
              <a:t>8</a:t>
            </a:fld>
            <a:endParaRPr lang="en-US"/>
          </a:p>
        </p:txBody>
      </p:sp>
    </p:spTree>
    <p:extLst>
      <p:ext uri="{BB962C8B-B14F-4D97-AF65-F5344CB8AC3E}">
        <p14:creationId xmlns:p14="http://schemas.microsoft.com/office/powerpoint/2010/main" val="3771587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1841A-AE5B-41B4-8186-B88C639B3376}" type="slidenum">
              <a:rPr lang="en-US" smtClean="0"/>
              <a:t>9</a:t>
            </a:fld>
            <a:endParaRPr lang="en-US"/>
          </a:p>
        </p:txBody>
      </p:sp>
    </p:spTree>
    <p:extLst>
      <p:ext uri="{BB962C8B-B14F-4D97-AF65-F5344CB8AC3E}">
        <p14:creationId xmlns:p14="http://schemas.microsoft.com/office/powerpoint/2010/main" val="2816799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event name)">
    <p:bg bwMode="auto">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882" y="0"/>
            <a:ext cx="12434711" cy="6994525"/>
          </a:xfrm>
          <a:prstGeom prst="rect">
            <a:avLst/>
          </a:prstGeom>
        </p:spPr>
      </p:pic>
      <p:pic>
        <p:nvPicPr>
          <p:cNvPr id="6" name="MS logo white - EMF"/>
          <p:cNvPicPr>
            <a:picLocks noChangeAspect="1"/>
          </p:cNvPicPr>
          <p:nvPr userDrawn="1"/>
        </p:nvPicPr>
        <p:blipFill>
          <a:blip r:embed="rId3"/>
          <a:stretch>
            <a:fillRect/>
          </a:stretch>
        </p:blipFill>
        <p:spPr bwMode="white">
          <a:xfrm>
            <a:off x="460688" y="479425"/>
            <a:ext cx="1451843" cy="310896"/>
          </a:xfrm>
          <a:prstGeom prst="rect">
            <a:avLst/>
          </a:prstGeom>
        </p:spPr>
      </p:pic>
      <p:sp>
        <p:nvSpPr>
          <p:cNvPr id="8" name="TextBox 7"/>
          <p:cNvSpPr txBox="1"/>
          <p:nvPr userDrawn="1"/>
        </p:nvSpPr>
        <p:spPr bwMode="white">
          <a:xfrm>
            <a:off x="294215" y="3035497"/>
            <a:ext cx="11887200" cy="1680460"/>
          </a:xfrm>
          <a:prstGeom prst="rect">
            <a:avLst/>
          </a:prstGeom>
          <a:noFill/>
        </p:spPr>
        <p:txBody>
          <a:bodyPr wrap="square" lIns="137160" tIns="146304" rIns="137160" bIns="146304" rtlCol="0" anchor="ctr">
            <a:spAutoFit/>
          </a:bodyPr>
          <a:lstStyle/>
          <a:p>
            <a:pPr>
              <a:lnSpc>
                <a:spcPct val="90000"/>
              </a:lnSpc>
              <a:spcAft>
                <a:spcPts val="600"/>
              </a:spcAft>
            </a:pPr>
            <a:r>
              <a:rPr lang="en-US" sz="500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Machine Learning,</a:t>
            </a:r>
            <a:r>
              <a:rPr lang="en-US" sz="5000" baseline="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 AI</a:t>
            </a:r>
            <a:br>
              <a:rPr lang="en-US" sz="5000" baseline="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br>
            <a:r>
              <a:rPr lang="en-US" sz="5000" baseline="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&amp; </a:t>
            </a:r>
            <a:r>
              <a:rPr lang="en-US" sz="500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Data Science Conference</a:t>
            </a:r>
          </a:p>
        </p:txBody>
      </p:sp>
      <p:cxnSp>
        <p:nvCxnSpPr>
          <p:cNvPr id="3" name="Straight Connector 2">
            <a:extLst>
              <a:ext uri="{FF2B5EF4-FFF2-40B4-BE49-F238E27FC236}">
                <a16:creationId xmlns:a16="http://schemas.microsoft.com/office/drawing/2014/main" id="{21FF808E-119C-4D42-9CAC-52EE6F8A1ECD}"/>
              </a:ext>
            </a:extLst>
          </p:cNvPr>
          <p:cNvCxnSpPr>
            <a:cxnSpLocks/>
          </p:cNvCxnSpPr>
          <p:nvPr userDrawn="1"/>
        </p:nvCxnSpPr>
        <p:spPr>
          <a:xfrm>
            <a:off x="11056950" y="3035497"/>
            <a:ext cx="0" cy="168046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5C7176D-9E79-48E0-AC62-726FB493F6D2}"/>
              </a:ext>
            </a:extLst>
          </p:cNvPr>
          <p:cNvCxnSpPr>
            <a:cxnSpLocks/>
          </p:cNvCxnSpPr>
          <p:nvPr userDrawn="1"/>
        </p:nvCxnSpPr>
        <p:spPr>
          <a:xfrm>
            <a:off x="11056950" y="3875727"/>
            <a:ext cx="91440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0A9648B-D105-4A3F-A6C6-7AC6FA18EB21}"/>
              </a:ext>
            </a:extLst>
          </p:cNvPr>
          <p:cNvSpPr txBox="1"/>
          <p:nvPr userDrawn="1"/>
        </p:nvSpPr>
        <p:spPr>
          <a:xfrm>
            <a:off x="9331605" y="3385436"/>
            <a:ext cx="1725344" cy="960263"/>
          </a:xfrm>
          <a:prstGeom prst="rect">
            <a:avLst/>
          </a:prstGeom>
          <a:noFill/>
        </p:spPr>
        <p:txBody>
          <a:bodyPr wrap="none" lIns="182880" tIns="146304" rIns="182880" bIns="146304" rtlCol="0" anchor="ctr">
            <a:spAutoFit/>
          </a:bodyPr>
          <a:lstStyle/>
          <a:p>
            <a:pPr algn="r">
              <a:lnSpc>
                <a:spcPct val="90000"/>
              </a:lnSpc>
              <a:spcAft>
                <a:spcPts val="0"/>
              </a:spcAft>
            </a:pPr>
            <a:r>
              <a:rPr lang="en-US" sz="240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Dec 7–8</a:t>
            </a:r>
          </a:p>
          <a:p>
            <a:pPr algn="r">
              <a:lnSpc>
                <a:spcPct val="90000"/>
              </a:lnSpc>
              <a:spcAft>
                <a:spcPts val="0"/>
              </a:spcAft>
            </a:pPr>
            <a:r>
              <a:rPr lang="en-US" sz="240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Redmond</a:t>
            </a:r>
          </a:p>
        </p:txBody>
      </p:sp>
      <p:sp>
        <p:nvSpPr>
          <p:cNvPr id="11" name="TextBox 10">
            <a:extLst>
              <a:ext uri="{FF2B5EF4-FFF2-40B4-BE49-F238E27FC236}">
                <a16:creationId xmlns:a16="http://schemas.microsoft.com/office/drawing/2014/main" id="{DFDE727F-79DF-4227-94C5-AF1921E19770}"/>
              </a:ext>
            </a:extLst>
          </p:cNvPr>
          <p:cNvSpPr txBox="1"/>
          <p:nvPr userDrawn="1"/>
        </p:nvSpPr>
        <p:spPr>
          <a:xfrm>
            <a:off x="11056950" y="3475328"/>
            <a:ext cx="983603" cy="398251"/>
          </a:xfrm>
          <a:prstGeom prst="rect">
            <a:avLst/>
          </a:prstGeom>
          <a:noFill/>
        </p:spPr>
        <p:txBody>
          <a:bodyPr wrap="none" lIns="91440" tIns="91440" rIns="91440" bIns="91440" rtlCol="0" anchor="b">
            <a:noAutofit/>
          </a:bodyPr>
          <a:lstStyle/>
          <a:p>
            <a:pPr>
              <a:lnSpc>
                <a:spcPct val="15000"/>
              </a:lnSpc>
              <a:spcAft>
                <a:spcPts val="600"/>
              </a:spcAft>
            </a:pPr>
            <a:r>
              <a:rPr lang="en-US" sz="6000">
                <a:gradFill>
                  <a:gsLst>
                    <a:gs pos="2917">
                      <a:schemeClr val="tx1"/>
                    </a:gs>
                    <a:gs pos="30000">
                      <a:schemeClr val="tx1"/>
                    </a:gs>
                  </a:gsLst>
                  <a:lin ang="5400000" scaled="0"/>
                </a:gradFill>
                <a:latin typeface="+mj-lt"/>
              </a:rPr>
              <a:t>20</a:t>
            </a:r>
          </a:p>
        </p:txBody>
      </p:sp>
      <p:sp>
        <p:nvSpPr>
          <p:cNvPr id="13" name="TextBox 12">
            <a:extLst>
              <a:ext uri="{FF2B5EF4-FFF2-40B4-BE49-F238E27FC236}">
                <a16:creationId xmlns:a16="http://schemas.microsoft.com/office/drawing/2014/main" id="{97E3FD45-2311-4A11-86F3-A43F7F174E5F}"/>
              </a:ext>
            </a:extLst>
          </p:cNvPr>
          <p:cNvSpPr txBox="1"/>
          <p:nvPr userDrawn="1"/>
        </p:nvSpPr>
        <p:spPr>
          <a:xfrm>
            <a:off x="11056950" y="4351098"/>
            <a:ext cx="983603" cy="398251"/>
          </a:xfrm>
          <a:prstGeom prst="rect">
            <a:avLst/>
          </a:prstGeom>
          <a:noFill/>
        </p:spPr>
        <p:txBody>
          <a:bodyPr wrap="none" lIns="91440" tIns="91440" rIns="91440" bIns="91440" rtlCol="0" anchor="t">
            <a:noAutofit/>
          </a:bodyPr>
          <a:lstStyle/>
          <a:p>
            <a:pPr>
              <a:lnSpc>
                <a:spcPct val="15000"/>
              </a:lnSpc>
              <a:spcAft>
                <a:spcPts val="600"/>
              </a:spcAft>
            </a:pPr>
            <a:r>
              <a:rPr lang="en-US" sz="600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17</a:t>
            </a:r>
          </a:p>
        </p:txBody>
      </p:sp>
    </p:spTree>
    <p:extLst>
      <p:ext uri="{BB962C8B-B14F-4D97-AF65-F5344CB8AC3E}">
        <p14:creationId xmlns:p14="http://schemas.microsoft.com/office/powerpoint/2010/main" val="34550102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61863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13832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1314857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740132"/>
            <a:ext cx="4892040" cy="1514261"/>
          </a:xfrm>
        </p:spPr>
        <p:txBody>
          <a:bodyPr wrap="square" anchor="ctr">
            <a:spAutoFit/>
          </a:bodyPr>
          <a:lstStyle>
            <a:lvl1pPr>
              <a:defRPr sz="4800" baseline="0">
                <a:gradFill>
                  <a:gsLst>
                    <a:gs pos="1250">
                      <a:schemeClr val="tx1"/>
                    </a:gs>
                    <a:gs pos="100000">
                      <a:schemeClr val="tx1"/>
                    </a:gs>
                  </a:gsLst>
                  <a:lin ang="5400000" scaled="0"/>
                </a:gradFill>
              </a:defRPr>
            </a:lvl1pPr>
          </a:lstStyle>
          <a:p>
            <a:r>
              <a:rPr lang="en-US"/>
              <a:t>Square photo layout</a:t>
            </a:r>
          </a:p>
        </p:txBody>
      </p:sp>
      <p:sp>
        <p:nvSpPr>
          <p:cNvPr id="6" name="Picture Placeholder 4"/>
          <p:cNvSpPr>
            <a:spLocks noGrp="1" noChangeAspect="1"/>
          </p:cNvSpPr>
          <p:nvPr>
            <p:ph type="pic" sz="quarter" idx="10"/>
          </p:nvPr>
        </p:nvSpPr>
        <p:spPr bwMode="ltGray">
          <a:xfrm>
            <a:off x="5441315" y="0"/>
            <a:ext cx="6995160" cy="6992587"/>
          </a:xfrm>
          <a:prstGeom prst="rect">
            <a:avLst/>
          </a:prstGeo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297938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10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0384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5493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277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2"/>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39441102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16381127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400" spc="-100" baseline="0">
                <a:gradFill>
                  <a:gsLst>
                    <a:gs pos="62564">
                      <a:schemeClr val="tx1"/>
                    </a:gs>
                    <a:gs pos="55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74701" y="3955786"/>
            <a:ext cx="7315137" cy="1828007"/>
          </a:xfrm>
          <a:noFill/>
        </p:spPr>
        <p:txBody>
          <a:bodyPr lIns="164592" tIns="109728" rIns="164592" bIns="109728">
            <a:noAutofit/>
          </a:bodyPr>
          <a:lstStyle>
            <a:lvl1pPr marL="0" indent="0">
              <a:spcBef>
                <a:spcPts val="0"/>
              </a:spcBef>
              <a:buNone/>
              <a:defRPr sz="3200" spc="0" baseline="0">
                <a:gradFill>
                  <a:gsLst>
                    <a:gs pos="91000">
                      <a:schemeClr val="tx1"/>
                    </a:gs>
                    <a:gs pos="0">
                      <a:schemeClr val="tx1"/>
                    </a:gs>
                  </a:gsLst>
                  <a:lin ang="5400000" scaled="0"/>
                </a:gradFill>
                <a:latin typeface="+mn-lt"/>
              </a:defRPr>
            </a:lvl1pPr>
          </a:lstStyle>
          <a:p>
            <a:pPr lvl="0"/>
            <a:r>
              <a:rPr lang="en-US"/>
              <a:t>Speaker name</a:t>
            </a:r>
          </a:p>
        </p:txBody>
      </p:sp>
      <p:pic>
        <p:nvPicPr>
          <p:cNvPr id="6" name="MS logo white - EMF"/>
          <p:cNvPicPr>
            <a:picLocks noChangeAspect="1"/>
          </p:cNvPicPr>
          <p:nvPr userDrawn="1"/>
        </p:nvPicPr>
        <p:blipFill>
          <a:blip r:embed="rId2"/>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3867813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alkin (event name)">
    <p:bg bwMode="auto">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ltGray">
          <a:xfrm>
            <a:off x="882" y="0"/>
            <a:ext cx="12434711" cy="6994525"/>
          </a:xfrm>
          <a:prstGeom prst="rect">
            <a:avLst/>
          </a:prstGeom>
        </p:spPr>
      </p:pic>
      <p:pic>
        <p:nvPicPr>
          <p:cNvPr id="6" name="MS logo white - EMF"/>
          <p:cNvPicPr>
            <a:picLocks noChangeAspect="1"/>
          </p:cNvPicPr>
          <p:nvPr userDrawn="1"/>
        </p:nvPicPr>
        <p:blipFill>
          <a:blip r:embed="rId3"/>
          <a:stretch>
            <a:fillRect/>
          </a:stretch>
        </p:blipFill>
        <p:spPr bwMode="white">
          <a:xfrm>
            <a:off x="460688" y="479425"/>
            <a:ext cx="1451843" cy="310896"/>
          </a:xfrm>
          <a:prstGeom prst="rect">
            <a:avLst/>
          </a:prstGeom>
        </p:spPr>
      </p:pic>
      <p:sp>
        <p:nvSpPr>
          <p:cNvPr id="8" name="TextBox 7"/>
          <p:cNvSpPr txBox="1"/>
          <p:nvPr userDrawn="1"/>
        </p:nvSpPr>
        <p:spPr bwMode="white">
          <a:xfrm>
            <a:off x="294215" y="3035497"/>
            <a:ext cx="11887200" cy="1680460"/>
          </a:xfrm>
          <a:prstGeom prst="rect">
            <a:avLst/>
          </a:prstGeom>
          <a:noFill/>
        </p:spPr>
        <p:txBody>
          <a:bodyPr wrap="square" lIns="137160" tIns="146304" rIns="137160" bIns="146304" rtlCol="0" anchor="ctr">
            <a:spAutoFit/>
          </a:bodyPr>
          <a:lstStyle/>
          <a:p>
            <a:pPr>
              <a:lnSpc>
                <a:spcPct val="90000"/>
              </a:lnSpc>
              <a:spcAft>
                <a:spcPts val="600"/>
              </a:spcAft>
            </a:pPr>
            <a:r>
              <a:rPr lang="en-US" sz="500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Machine Learning,</a:t>
            </a:r>
            <a:r>
              <a:rPr lang="en-US" sz="5000" baseline="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 AI</a:t>
            </a:r>
            <a:br>
              <a:rPr lang="en-US" sz="5000" baseline="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br>
            <a:r>
              <a:rPr lang="en-US" sz="5000" baseline="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&amp; </a:t>
            </a:r>
            <a:r>
              <a:rPr lang="en-US" sz="5000">
                <a:gradFill>
                  <a:gsLst>
                    <a:gs pos="2917">
                      <a:srgbClr val="FFFFFF"/>
                    </a:gs>
                    <a:gs pos="30000">
                      <a:srgbClr val="FFFFFF"/>
                    </a:gs>
                  </a:gsLst>
                  <a:lin ang="5400000" scaled="0"/>
                </a:gradFill>
                <a:latin typeface="Segoe UI Semibold" panose="020B0702040204020203" pitchFamily="34" charset="0"/>
                <a:cs typeface="Segoe UI Semibold" panose="020B0702040204020203" pitchFamily="34" charset="0"/>
              </a:rPr>
              <a:t>Data Science Conference</a:t>
            </a:r>
          </a:p>
        </p:txBody>
      </p:sp>
      <p:cxnSp>
        <p:nvCxnSpPr>
          <p:cNvPr id="3" name="Straight Connector 2">
            <a:extLst>
              <a:ext uri="{FF2B5EF4-FFF2-40B4-BE49-F238E27FC236}">
                <a16:creationId xmlns:a16="http://schemas.microsoft.com/office/drawing/2014/main" id="{21FF808E-119C-4D42-9CAC-52EE6F8A1ECD}"/>
              </a:ext>
            </a:extLst>
          </p:cNvPr>
          <p:cNvCxnSpPr>
            <a:cxnSpLocks/>
          </p:cNvCxnSpPr>
          <p:nvPr userDrawn="1"/>
        </p:nvCxnSpPr>
        <p:spPr>
          <a:xfrm>
            <a:off x="11056950" y="3035497"/>
            <a:ext cx="0" cy="168046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5C7176D-9E79-48E0-AC62-726FB493F6D2}"/>
              </a:ext>
            </a:extLst>
          </p:cNvPr>
          <p:cNvCxnSpPr>
            <a:cxnSpLocks/>
          </p:cNvCxnSpPr>
          <p:nvPr userDrawn="1"/>
        </p:nvCxnSpPr>
        <p:spPr>
          <a:xfrm>
            <a:off x="11056950" y="3875727"/>
            <a:ext cx="91440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0A9648B-D105-4A3F-A6C6-7AC6FA18EB21}"/>
              </a:ext>
            </a:extLst>
          </p:cNvPr>
          <p:cNvSpPr txBox="1"/>
          <p:nvPr userDrawn="1"/>
        </p:nvSpPr>
        <p:spPr>
          <a:xfrm>
            <a:off x="9331605" y="3385436"/>
            <a:ext cx="1725344" cy="960263"/>
          </a:xfrm>
          <a:prstGeom prst="rect">
            <a:avLst/>
          </a:prstGeom>
          <a:noFill/>
        </p:spPr>
        <p:txBody>
          <a:bodyPr wrap="none" lIns="182880" tIns="146304" rIns="182880" bIns="146304" rtlCol="0" anchor="ctr">
            <a:spAutoFit/>
          </a:bodyPr>
          <a:lstStyle/>
          <a:p>
            <a:pPr algn="r">
              <a:lnSpc>
                <a:spcPct val="90000"/>
              </a:lnSpc>
              <a:spcAft>
                <a:spcPts val="0"/>
              </a:spcAft>
            </a:pPr>
            <a:r>
              <a:rPr lang="en-US" sz="240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Dec 7–8</a:t>
            </a:r>
          </a:p>
          <a:p>
            <a:pPr algn="r">
              <a:lnSpc>
                <a:spcPct val="90000"/>
              </a:lnSpc>
              <a:spcAft>
                <a:spcPts val="0"/>
              </a:spcAft>
            </a:pPr>
            <a:r>
              <a:rPr lang="en-US" sz="240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Redmond</a:t>
            </a:r>
          </a:p>
        </p:txBody>
      </p:sp>
      <p:sp>
        <p:nvSpPr>
          <p:cNvPr id="11" name="TextBox 10">
            <a:extLst>
              <a:ext uri="{FF2B5EF4-FFF2-40B4-BE49-F238E27FC236}">
                <a16:creationId xmlns:a16="http://schemas.microsoft.com/office/drawing/2014/main" id="{DFDE727F-79DF-4227-94C5-AF1921E19770}"/>
              </a:ext>
            </a:extLst>
          </p:cNvPr>
          <p:cNvSpPr txBox="1"/>
          <p:nvPr userDrawn="1"/>
        </p:nvSpPr>
        <p:spPr>
          <a:xfrm>
            <a:off x="11056950" y="3475328"/>
            <a:ext cx="983603" cy="398251"/>
          </a:xfrm>
          <a:prstGeom prst="rect">
            <a:avLst/>
          </a:prstGeom>
          <a:noFill/>
        </p:spPr>
        <p:txBody>
          <a:bodyPr wrap="none" lIns="91440" tIns="91440" rIns="91440" bIns="91440" rtlCol="0" anchor="b">
            <a:noAutofit/>
          </a:bodyPr>
          <a:lstStyle/>
          <a:p>
            <a:pPr>
              <a:lnSpc>
                <a:spcPct val="15000"/>
              </a:lnSpc>
              <a:spcAft>
                <a:spcPts val="600"/>
              </a:spcAft>
            </a:pPr>
            <a:r>
              <a:rPr lang="en-US" sz="6000">
                <a:gradFill>
                  <a:gsLst>
                    <a:gs pos="2917">
                      <a:schemeClr val="tx1"/>
                    </a:gs>
                    <a:gs pos="30000">
                      <a:schemeClr val="tx1"/>
                    </a:gs>
                  </a:gsLst>
                  <a:lin ang="5400000" scaled="0"/>
                </a:gradFill>
                <a:latin typeface="+mj-lt"/>
              </a:rPr>
              <a:t>20</a:t>
            </a:r>
          </a:p>
        </p:txBody>
      </p:sp>
      <p:sp>
        <p:nvSpPr>
          <p:cNvPr id="13" name="TextBox 12">
            <a:extLst>
              <a:ext uri="{FF2B5EF4-FFF2-40B4-BE49-F238E27FC236}">
                <a16:creationId xmlns:a16="http://schemas.microsoft.com/office/drawing/2014/main" id="{97E3FD45-2311-4A11-86F3-A43F7F174E5F}"/>
              </a:ext>
            </a:extLst>
          </p:cNvPr>
          <p:cNvSpPr txBox="1"/>
          <p:nvPr userDrawn="1"/>
        </p:nvSpPr>
        <p:spPr>
          <a:xfrm>
            <a:off x="11056950" y="4351098"/>
            <a:ext cx="983603" cy="398251"/>
          </a:xfrm>
          <a:prstGeom prst="rect">
            <a:avLst/>
          </a:prstGeom>
          <a:noFill/>
        </p:spPr>
        <p:txBody>
          <a:bodyPr wrap="none" lIns="91440" tIns="91440" rIns="91440" bIns="91440" rtlCol="0" anchor="t">
            <a:noAutofit/>
          </a:bodyPr>
          <a:lstStyle/>
          <a:p>
            <a:pPr>
              <a:lnSpc>
                <a:spcPct val="15000"/>
              </a:lnSpc>
              <a:spcAft>
                <a:spcPts val="600"/>
              </a:spcAft>
            </a:pPr>
            <a:r>
              <a:rPr lang="en-US" sz="6000">
                <a:gradFill>
                  <a:gsLst>
                    <a:gs pos="2917">
                      <a:schemeClr val="tx1"/>
                    </a:gs>
                    <a:gs pos="30000">
                      <a:schemeClr val="tx1"/>
                    </a:gs>
                  </a:gsLst>
                  <a:lin ang="5400000" scaled="0"/>
                </a:gradFill>
                <a:latin typeface="Segoe UI Semibold" panose="020B0702040204020203" pitchFamily="34" charset="0"/>
                <a:cs typeface="Segoe UI Semibold" panose="020B0702040204020203" pitchFamily="34" charset="0"/>
              </a:rPr>
              <a:t>17</a:t>
            </a:r>
          </a:p>
        </p:txBody>
      </p:sp>
    </p:spTree>
    <p:extLst>
      <p:ext uri="{BB962C8B-B14F-4D97-AF65-F5344CB8AC3E}">
        <p14:creationId xmlns:p14="http://schemas.microsoft.com/office/powerpoint/2010/main" val="20770034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690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Dem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7315200"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38" y="4876166"/>
            <a:ext cx="7314043" cy="738664"/>
          </a:xfrm>
          <a:noFill/>
        </p:spPr>
        <p:txBody>
          <a:bodyPr wrap="square"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23691030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4338606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losing logo slide">
    <p:bg>
      <p:bgPr>
        <a:solidFill>
          <a:schemeClr val="accent2"/>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20609"/>
            <a:ext cx="4572000" cy="477054"/>
          </a:xfrm>
          <a:prstGeom prst="rect">
            <a:avLst/>
          </a:prstGeom>
          <a:noFill/>
          <a:ln w="12700">
            <a:noFill/>
            <a:miter lim="800000"/>
            <a:headEnd type="none" w="sm" len="sm"/>
            <a:tailEnd type="none" w="sm" len="sm"/>
          </a:ln>
          <a:effectLst/>
        </p:spPr>
        <p:txBody>
          <a:bodyPr vert="horz" wrap="square" lIns="182880" tIns="182880" rIns="182880" bIns="182880" numCol="1" anchor="t"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MS logo white - EMF"/>
          <p:cNvPicPr>
            <a:picLocks noChangeAspect="1"/>
          </p:cNvPicPr>
          <p:nvPr userDrawn="1"/>
        </p:nvPicPr>
        <p:blipFill>
          <a:blip r:embed="rId2"/>
          <a:stretch>
            <a:fillRect/>
          </a:stretch>
        </p:blipFill>
        <p:spPr bwMode="black">
          <a:xfrm>
            <a:off x="460688" y="479425"/>
            <a:ext cx="1451843" cy="310896"/>
          </a:xfrm>
          <a:prstGeom prst="rect">
            <a:avLst/>
          </a:prstGeom>
        </p:spPr>
      </p:pic>
    </p:spTree>
    <p:extLst>
      <p:ext uri="{BB962C8B-B14F-4D97-AF65-F5344CB8AC3E}">
        <p14:creationId xmlns:p14="http://schemas.microsoft.com/office/powerpoint/2010/main" val="2203070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436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Only - blu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lgn="ctr">
              <a:defRPr kumimoji="0" lang="en-US" sz="2448" b="0" i="0" u="none" strike="noStrike" kern="1200" cap="all" spc="816" normalizeH="0" baseline="0" dirty="0">
                <a:ln w="3175">
                  <a:noFill/>
                </a:ln>
                <a:solidFill>
                  <a:srgbClr val="0078D7"/>
                </a:solidFill>
                <a:effectLst/>
                <a:uLnTx/>
                <a:uFillTx/>
                <a:latin typeface="Segoe UI Light" charset="0"/>
                <a:ea typeface="+mn-ea"/>
                <a:cs typeface="Segoe UI Light" charset="0"/>
              </a:defRPr>
            </a:lvl1pPr>
          </a:lstStyle>
          <a:p>
            <a:r>
              <a:rPr lang="en-US"/>
              <a:t>Click to edit Master title style</a:t>
            </a:r>
          </a:p>
        </p:txBody>
      </p:sp>
    </p:spTree>
    <p:extLst>
      <p:ext uri="{BB962C8B-B14F-4D97-AF65-F5344CB8AC3E}">
        <p14:creationId xmlns:p14="http://schemas.microsoft.com/office/powerpoint/2010/main" val="332994168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99552" y="3264111"/>
            <a:ext cx="11069758" cy="13600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735458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448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472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8" y="1212850"/>
            <a:ext cx="11888787" cy="2308324"/>
          </a:xfrm>
        </p:spPr>
        <p:txBody>
          <a:bodyPr>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131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4655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8460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814563"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50997"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891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448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461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982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36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742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895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046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578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430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Dem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7315200"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38" y="4876166"/>
            <a:ext cx="7314043" cy="738664"/>
          </a:xfrm>
          <a:noFill/>
        </p:spPr>
        <p:txBody>
          <a:bodyPr wrap="square"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20258713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468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74702" y="1211287"/>
            <a:ext cx="11888787" cy="548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218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2441705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356666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965632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0" indent="0">
              <a:spcBef>
                <a:spcPts val="1224"/>
              </a:spcBef>
              <a:buClr>
                <a:schemeClr val="tx1"/>
              </a:buClr>
              <a:buFont typeface="Wingdings" panose="05000000000000000000" pitchFamily="2" charset="2"/>
              <a:buNone/>
              <a:defRPr sz="3000" b="0">
                <a:latin typeface="+mn-lt"/>
              </a:defRPr>
            </a:lvl1pPr>
            <a:lvl2pPr marL="255588" indent="0">
              <a:buFont typeface="Wingdings" panose="05000000000000000000" pitchFamily="2" charset="2"/>
              <a:buNone/>
              <a:defRPr sz="2400" b="0"/>
            </a:lvl2pPr>
            <a:lvl3pPr marL="450850" indent="0">
              <a:buFont typeface="Wingdings" panose="05000000000000000000" pitchFamily="2" charset="2"/>
              <a:buNone/>
              <a:tabLst/>
              <a:defRPr sz="2200" b="0"/>
            </a:lvl3pPr>
            <a:lvl4pPr marL="652462" indent="0">
              <a:buFont typeface="Wingdings" panose="05000000000000000000" pitchFamily="2" charset="2"/>
              <a:buNone/>
              <a:defRPr sz="2200" b="0"/>
            </a:lvl4pPr>
            <a:lvl5pPr marL="854075" indent="0">
              <a:buFont typeface="Wingdings" panose="05000000000000000000" pitchFamily="2" charset="2"/>
              <a:buNone/>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0" indent="0">
              <a:spcBef>
                <a:spcPts val="1224"/>
              </a:spcBef>
              <a:buClr>
                <a:schemeClr val="tx1"/>
              </a:buClr>
              <a:buFont typeface="Arial" panose="020B0604020202020204" pitchFamily="34" charset="0"/>
              <a:buNone/>
              <a:defRPr lang="en-US" sz="3000" b="0" kern="1200" spc="0" baseline="0" dirty="0">
                <a:gradFill>
                  <a:gsLst>
                    <a:gs pos="1250">
                      <a:schemeClr val="tx1"/>
                    </a:gs>
                    <a:gs pos="100000">
                      <a:schemeClr val="tx1"/>
                    </a:gs>
                  </a:gsLst>
                  <a:lin ang="5400000" scaled="0"/>
                </a:gradFill>
                <a:latin typeface="+mn-lt"/>
                <a:ea typeface="+mn-ea"/>
                <a:cs typeface="+mn-cs"/>
              </a:defRPr>
            </a:lvl1pPr>
            <a:lvl2pPr marL="255588" indent="0">
              <a:buFont typeface="Arial" panose="020B0604020202020204" pitchFamily="34" charset="0"/>
              <a:buNone/>
              <a:defRPr lang="en-US" sz="2400" b="0" kern="1200" spc="0" baseline="0" dirty="0">
                <a:gradFill>
                  <a:gsLst>
                    <a:gs pos="1250">
                      <a:schemeClr val="tx1"/>
                    </a:gs>
                    <a:gs pos="100000">
                      <a:schemeClr val="tx1"/>
                    </a:gs>
                  </a:gsLst>
                  <a:lin ang="5400000" scaled="0"/>
                </a:gradFill>
                <a:latin typeface="+mn-lt"/>
                <a:ea typeface="+mn-ea"/>
                <a:cs typeface="+mn-cs"/>
              </a:defRPr>
            </a:lvl2pPr>
            <a:lvl3pPr marL="450850"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3pPr>
            <a:lvl4pPr marL="652462" indent="0">
              <a:buFont typeface="Arial" panose="020B0604020202020204" pitchFamily="34" charset="0"/>
              <a:buNone/>
              <a:defRPr lang="en-US" sz="2200" b="0" kern="1200" spc="0" baseline="0" dirty="0">
                <a:gradFill>
                  <a:gsLst>
                    <a:gs pos="1250">
                      <a:schemeClr val="tx1"/>
                    </a:gs>
                    <a:gs pos="100000">
                      <a:schemeClr val="tx1"/>
                    </a:gs>
                  </a:gsLst>
                  <a:lin ang="5400000" scaled="0"/>
                </a:gradFill>
                <a:latin typeface="+mn-lt"/>
                <a:ea typeface="+mn-ea"/>
                <a:cs typeface="+mn-cs"/>
              </a:defRPr>
            </a:lvl4pPr>
            <a:lvl5pPr marL="854075" indent="0">
              <a:buFont typeface="Arial" panose="020B0604020202020204" pitchFamily="34" charset="0"/>
              <a:buNone/>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514350" marR="0" lvl="0" indent="-514350" algn="l" defTabSz="932742" rtl="0" eaLnBrk="1" fontAlgn="auto" latinLnBrk="0" hangingPunct="1">
              <a:lnSpc>
                <a:spcPct val="90000"/>
              </a:lnSpc>
              <a:spcBef>
                <a:spcPts val="1224"/>
              </a:spcBef>
              <a:spcAft>
                <a:spcPts val="0"/>
              </a:spcAft>
              <a:buClr>
                <a:schemeClr val="tx1"/>
              </a:buClr>
              <a:buSzPct val="90000"/>
              <a:tabLst/>
            </a:pPr>
            <a:r>
              <a:rPr lang="en-US"/>
              <a:t>Edit Master text styles</a:t>
            </a:r>
          </a:p>
          <a:p>
            <a:pPr marL="514350" marR="0" lvl="1" indent="-514350" algn="l" defTabSz="932742" rtl="0" eaLnBrk="1" fontAlgn="auto" latinLnBrk="0" hangingPunct="1">
              <a:lnSpc>
                <a:spcPct val="90000"/>
              </a:lnSpc>
              <a:spcBef>
                <a:spcPts val="1224"/>
              </a:spcBef>
              <a:spcAft>
                <a:spcPts val="0"/>
              </a:spcAft>
              <a:buClr>
                <a:schemeClr val="tx1"/>
              </a:buClr>
              <a:buSzPct val="90000"/>
              <a:tabLst/>
            </a:pPr>
            <a:r>
              <a:rPr lang="en-US"/>
              <a:t>Second level</a:t>
            </a:r>
          </a:p>
          <a:p>
            <a:pPr marL="514350" marR="0" lvl="2" indent="-514350" algn="l" defTabSz="932742" rtl="0" eaLnBrk="1" fontAlgn="auto" latinLnBrk="0" hangingPunct="1">
              <a:lnSpc>
                <a:spcPct val="90000"/>
              </a:lnSpc>
              <a:spcBef>
                <a:spcPts val="1224"/>
              </a:spcBef>
              <a:spcAft>
                <a:spcPts val="0"/>
              </a:spcAft>
              <a:buClr>
                <a:schemeClr val="tx1"/>
              </a:buClr>
              <a:buSzPct val="90000"/>
              <a:tabLst/>
            </a:pPr>
            <a:r>
              <a:rPr lang="en-US"/>
              <a:t>Third level</a:t>
            </a:r>
          </a:p>
          <a:p>
            <a:pPr marL="514350" marR="0" lvl="3" indent="-514350" algn="l" defTabSz="932742" rtl="0" eaLnBrk="1" fontAlgn="auto" latinLnBrk="0" hangingPunct="1">
              <a:lnSpc>
                <a:spcPct val="90000"/>
              </a:lnSpc>
              <a:spcBef>
                <a:spcPts val="1224"/>
              </a:spcBef>
              <a:spcAft>
                <a:spcPts val="0"/>
              </a:spcAft>
              <a:buClr>
                <a:schemeClr val="tx1"/>
              </a:buClr>
              <a:buSzPct val="90000"/>
              <a:tabLst/>
            </a:pPr>
            <a:r>
              <a:rPr lang="en-US"/>
              <a:t>Fourth level</a:t>
            </a:r>
          </a:p>
          <a:p>
            <a:pPr marL="514350" marR="0" lvl="4" indent="-514350" algn="l" defTabSz="932742" rtl="0" eaLnBrk="1" fontAlgn="auto" latinLnBrk="0" hangingPunct="1">
              <a:lnSpc>
                <a:spcPct val="90000"/>
              </a:lnSpc>
              <a:spcBef>
                <a:spcPts val="1224"/>
              </a:spcBef>
              <a:spcAft>
                <a:spcPts val="0"/>
              </a:spcAft>
              <a:buClr>
                <a:schemeClr val="tx1"/>
              </a:buClr>
              <a:buSzPct val="90000"/>
              <a:tabLst/>
            </a:pPr>
            <a:r>
              <a:rPr lang="en-US"/>
              <a:t>Fifth level</a:t>
            </a:r>
          </a:p>
        </p:txBody>
      </p:sp>
    </p:spTree>
    <p:extLst>
      <p:ext uri="{BB962C8B-B14F-4D97-AF65-F5344CB8AC3E}">
        <p14:creationId xmlns:p14="http://schemas.microsoft.com/office/powerpoint/2010/main" val="288636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1287"/>
            <a:ext cx="5486399" cy="2157514"/>
          </a:xfrm>
        </p:spPr>
        <p:txBody>
          <a:bodyPr wrap="square">
            <a:spAutoFit/>
          </a:bodyPr>
          <a:lstStyle>
            <a:lvl1pPr marL="231775" indent="-231775">
              <a:spcBef>
                <a:spcPts val="1224"/>
              </a:spcBef>
              <a:buClr>
                <a:schemeClr val="tx1"/>
              </a:buClr>
              <a:buFont typeface="Wingdings" panose="05000000000000000000" pitchFamily="2" charset="2"/>
              <a:buChar char=""/>
              <a:defRPr sz="3000" b="0">
                <a:latin typeface="+mn-lt"/>
              </a:defRPr>
            </a:lvl1pPr>
            <a:lvl2pPr marL="427038" indent="-171450">
              <a:buFont typeface="Wingdings" panose="05000000000000000000" pitchFamily="2" charset="2"/>
              <a:buChar char=""/>
              <a:defRPr sz="2400" b="0"/>
            </a:lvl2pPr>
            <a:lvl3pPr marL="639763" indent="-188913">
              <a:buFont typeface="Wingdings" panose="05000000000000000000" pitchFamily="2" charset="2"/>
              <a:buChar char=""/>
              <a:tabLst/>
              <a:defRPr sz="2200" b="0"/>
            </a:lvl3pPr>
            <a:lvl4pPr marL="828675" indent="-176213">
              <a:buFont typeface="Wingdings" panose="05000000000000000000" pitchFamily="2" charset="2"/>
              <a:buChar char=""/>
              <a:defRPr sz="2200" b="0"/>
            </a:lvl4pPr>
            <a:lvl5pPr marL="1023938" indent="-169863">
              <a:buFont typeface="Wingdings" panose="05000000000000000000" pitchFamily="2" charset="2"/>
              <a:buChar char=""/>
              <a:tabLst/>
              <a:defRPr sz="22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1287"/>
            <a:ext cx="5486399" cy="2123658"/>
          </a:xfrm>
        </p:spPr>
        <p:txBody>
          <a:bodyPr wrap="square">
            <a:spAutoFit/>
          </a:bodyPr>
          <a:lstStyle>
            <a:lvl1pPr marL="287338" indent="-287338">
              <a:spcBef>
                <a:spcPts val="1224"/>
              </a:spcBef>
              <a:buClr>
                <a:schemeClr val="tx1"/>
              </a:buClr>
              <a:buFont typeface="Arial" pitchFamily="34" charset="0"/>
              <a:buChar char="•"/>
              <a:defRPr lang="en-US" sz="3000" b="0" kern="1200" spc="0" baseline="0" dirty="0">
                <a:gradFill>
                  <a:gsLst>
                    <a:gs pos="1250">
                      <a:schemeClr val="tx1"/>
                    </a:gs>
                    <a:gs pos="100000">
                      <a:schemeClr val="tx1"/>
                    </a:gs>
                  </a:gsLst>
                  <a:lin ang="5400000" scaled="0"/>
                </a:gradFill>
                <a:latin typeface="+mn-lt"/>
                <a:ea typeface="+mn-ea"/>
                <a:cs typeface="+mn-cs"/>
              </a:defRPr>
            </a:lvl1pPr>
            <a:lvl2pPr marL="598488" indent="-342900">
              <a:defRPr lang="en-US" sz="2400" b="0" kern="1200" spc="0" baseline="0" dirty="0">
                <a:gradFill>
                  <a:gsLst>
                    <a:gs pos="1250">
                      <a:schemeClr val="tx1"/>
                    </a:gs>
                    <a:gs pos="100000">
                      <a:schemeClr val="tx1"/>
                    </a:gs>
                  </a:gsLst>
                  <a:lin ang="5400000" scaled="0"/>
                </a:gradFill>
                <a:latin typeface="+mn-lt"/>
                <a:ea typeface="+mn-ea"/>
                <a:cs typeface="+mn-cs"/>
              </a:defRPr>
            </a:lvl2pPr>
            <a:lvl3pPr marL="793750" indent="-342900">
              <a:tabLst/>
              <a:defRPr lang="en-US" sz="2200" b="0" kern="1200" spc="0" baseline="0" dirty="0">
                <a:gradFill>
                  <a:gsLst>
                    <a:gs pos="1250">
                      <a:schemeClr val="tx1"/>
                    </a:gs>
                    <a:gs pos="100000">
                      <a:schemeClr val="tx1"/>
                    </a:gs>
                  </a:gsLst>
                  <a:lin ang="5400000" scaled="0"/>
                </a:gradFill>
                <a:latin typeface="+mn-lt"/>
                <a:ea typeface="+mn-ea"/>
                <a:cs typeface="+mn-cs"/>
              </a:defRPr>
            </a:lvl3pPr>
            <a:lvl4pPr marL="995362" indent="-342900">
              <a:defRPr lang="en-US" sz="2200" b="0" kern="1200" spc="0" baseline="0" dirty="0">
                <a:gradFill>
                  <a:gsLst>
                    <a:gs pos="1250">
                      <a:schemeClr val="tx1"/>
                    </a:gs>
                    <a:gs pos="100000">
                      <a:schemeClr val="tx1"/>
                    </a:gs>
                  </a:gsLst>
                  <a:lin ang="5400000" scaled="0"/>
                </a:gradFill>
                <a:latin typeface="+mn-lt"/>
                <a:ea typeface="+mn-ea"/>
                <a:cs typeface="+mn-cs"/>
              </a:defRPr>
            </a:lvl4pPr>
            <a:lvl5pPr marL="1196975" indent="-342900">
              <a:tabLst/>
              <a:defRPr lang="en-US" sz="2200" b="0" kern="1200" spc="0" baseline="0" dirty="0">
                <a:gradFill>
                  <a:gsLst>
                    <a:gs pos="1250">
                      <a:schemeClr val="tx1"/>
                    </a:gs>
                    <a:gs pos="100000">
                      <a:schemeClr val="tx1"/>
                    </a:gs>
                  </a:gsLst>
                  <a:lin ang="5400000" scaled="0"/>
                </a:gradFill>
                <a:latin typeface="+mn-lt"/>
                <a:ea typeface="+mn-ea"/>
                <a:cs typeface="+mn-cs"/>
              </a:defRPr>
            </a:lvl5pPr>
          </a:lstStyle>
          <a:p>
            <a:pPr marL="231775" marR="0" lvl="0"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Edit Master text styles</a:t>
            </a:r>
          </a:p>
          <a:p>
            <a:pPr marL="231775" marR="0" lvl="1"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Second level</a:t>
            </a:r>
          </a:p>
          <a:p>
            <a:pPr marL="231775" marR="0" lvl="2"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Third level</a:t>
            </a:r>
          </a:p>
          <a:p>
            <a:pPr marL="231775" marR="0" lvl="3"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Fourth level</a:t>
            </a:r>
          </a:p>
          <a:p>
            <a:pPr marL="231775" marR="0" lvl="4" indent="-231775" algn="l" defTabSz="932742" rtl="0" eaLnBrk="1" fontAlgn="auto" latinLnBrk="0" hangingPunct="1">
              <a:lnSpc>
                <a:spcPct val="90000"/>
              </a:lnSpc>
              <a:spcBef>
                <a:spcPts val="1224"/>
              </a:spcBef>
              <a:spcAft>
                <a:spcPts val="0"/>
              </a:spcAft>
              <a:buClr>
                <a:schemeClr val="tx1"/>
              </a:buClr>
              <a:buSzPct val="90000"/>
              <a:buFont typeface="Wingdings" panose="05000000000000000000" pitchFamily="2" charset="2"/>
              <a:buChar char=""/>
              <a:tabLst/>
            </a:pPr>
            <a:r>
              <a:rPr lang="en-US"/>
              <a:t>Fifth level</a:t>
            </a:r>
          </a:p>
        </p:txBody>
      </p:sp>
    </p:spTree>
    <p:extLst>
      <p:ext uri="{BB962C8B-B14F-4D97-AF65-F5344CB8AC3E}">
        <p14:creationId xmlns:p14="http://schemas.microsoft.com/office/powerpoint/2010/main" val="409193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25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77"/>
            <a:ext cx="7315200" cy="1181862"/>
          </a:xfrm>
          <a:noFill/>
        </p:spPr>
        <p:txBody>
          <a:bodyPr wrap="square" tIns="91440" bIns="91440" anchor="t" anchorCtr="0">
            <a:spAutoFit/>
          </a:bodyPr>
          <a:lstStyle>
            <a:lvl1pPr>
              <a:defRPr sz="7200" spc="-100"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38" y="4876166"/>
            <a:ext cx="7314043" cy="738664"/>
          </a:xfrm>
          <a:noFill/>
        </p:spPr>
        <p:txBody>
          <a:bodyPr wrap="square"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1591993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77"/>
            <a:ext cx="7314042" cy="1181862"/>
          </a:xfrm>
          <a:noFill/>
        </p:spPr>
        <p:txBody>
          <a:bodyPr wrap="square" tIns="91440" bIns="91440" anchor="t" anchorCtr="0">
            <a:spAutoFit/>
          </a:bodyPr>
          <a:lstStyle>
            <a:lvl1pPr>
              <a:defRPr lang="en-US" sz="72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3280903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image" Target="../media/image1.emf"/><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image" Target="../media/image5.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theme" Target="../theme/theme2.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0" y="1212851"/>
            <a:ext cx="11887198" cy="2308324"/>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8"/>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4059602932"/>
      </p:ext>
    </p:extLst>
  </p:cSld>
  <p:clrMap bg1="lt1" tx1="dk1" bg2="lt2" tx2="dk2" accent1="accent1" accent2="accent2" accent3="accent3" accent4="accent4" accent5="accent5" accent6="accent6" hlink="hlink" folHlink="folHlink"/>
  <p:sldLayoutIdLst>
    <p:sldLayoutId id="2147484476" r:id="rId1"/>
    <p:sldLayoutId id="2147484478"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 id="2147484495" r:id="rId12"/>
    <p:sldLayoutId id="2147484489" r:id="rId13"/>
    <p:sldLayoutId id="2147484490" r:id="rId14"/>
    <p:sldLayoutId id="2147484491" r:id="rId15"/>
    <p:sldLayoutId id="2147484496" r:id="rId16"/>
    <p:sldLayoutId id="2147484492" r:id="rId17"/>
    <p:sldLayoutId id="2147484493" r:id="rId18"/>
    <p:sldLayoutId id="2147484494" r:id="rId19"/>
    <p:sldLayoutId id="2147485128" r:id="rId20"/>
    <p:sldLayoutId id="2147485129" r:id="rId21"/>
    <p:sldLayoutId id="2147485130" r:id="rId22"/>
    <p:sldLayoutId id="2147485131" r:id="rId23"/>
    <p:sldLayoutId id="2147485132" r:id="rId24"/>
    <p:sldLayoutId id="2147485133" r:id="rId25"/>
    <p:sldLayoutId id="2147485160" r:id="rId26"/>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600" kern="1200" spc="0" baseline="0">
          <a:gradFill>
            <a:gsLst>
              <a:gs pos="1250">
                <a:schemeClr val="tx1"/>
              </a:gs>
              <a:gs pos="100000">
                <a:schemeClr val="tx1"/>
              </a:gs>
            </a:gsLst>
            <a:lin ang="5400000" scaled="0"/>
          </a:gradFill>
          <a:latin typeface="+mj-lt"/>
          <a:ea typeface="+mn-ea"/>
          <a:cs typeface="+mn-cs"/>
        </a:defRPr>
      </a:lvl1pPr>
      <a:lvl2pPr marL="4572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01C25947-F95B-46A8-B4A6-7016F8E53554}"/>
              </a:ext>
            </a:extLst>
          </p:cNvPr>
          <p:cNvSpPr>
            <a:spLocks noGrp="1" noChangeArrowheads="1"/>
          </p:cNvSpPr>
          <p:nvPr>
            <p:ph type="title"/>
          </p:nvPr>
        </p:nvSpPr>
        <p:spPr bwMode="auto">
          <a:xfrm>
            <a:off x="699551" y="0"/>
            <a:ext cx="11076236" cy="31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b"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1027" name="Rectangle 2">
            <a:extLst>
              <a:ext uri="{FF2B5EF4-FFF2-40B4-BE49-F238E27FC236}">
                <a16:creationId xmlns:a16="http://schemas.microsoft.com/office/drawing/2014/main" id="{D79B0928-002F-4949-949A-D577ED2BB95D}"/>
              </a:ext>
            </a:extLst>
          </p:cNvPr>
          <p:cNvSpPr>
            <a:spLocks noGrp="1" noChangeArrowheads="1"/>
          </p:cNvSpPr>
          <p:nvPr>
            <p:ph type="body" idx="1"/>
          </p:nvPr>
        </p:nvSpPr>
        <p:spPr bwMode="auto">
          <a:xfrm>
            <a:off x="699552" y="3264111"/>
            <a:ext cx="11069758" cy="136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Arial" panose="020B0604020202020204" pitchFamily="34" charset="0"/>
              </a:rPr>
              <a:t>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pic>
        <p:nvPicPr>
          <p:cNvPr id="4" name="Picture 3">
            <a:extLst>
              <a:ext uri="{FF2B5EF4-FFF2-40B4-BE49-F238E27FC236}">
                <a16:creationId xmlns:a16="http://schemas.microsoft.com/office/drawing/2014/main" id="{B5BA0E09-4C8D-4462-9A68-1A805840A960}"/>
              </a:ext>
            </a:extLst>
          </p:cNvPr>
          <p:cNvPicPr>
            <a:picLocks noChangeAspect="1"/>
          </p:cNvPicPr>
          <p:nvPr userDrawn="1"/>
        </p:nvPicPr>
        <p:blipFill>
          <a:blip r:embed="rId21"/>
          <a:stretch>
            <a:fillRect/>
          </a:stretch>
        </p:blipFill>
        <p:spPr>
          <a:xfrm rot="5400000">
            <a:off x="9371795" y="3072299"/>
            <a:ext cx="6995160" cy="849926"/>
          </a:xfrm>
          <a:prstGeom prst="rect">
            <a:avLst/>
          </a:prstGeom>
        </p:spPr>
      </p:pic>
    </p:spTree>
    <p:extLst>
      <p:ext uri="{BB962C8B-B14F-4D97-AF65-F5344CB8AC3E}">
        <p14:creationId xmlns:p14="http://schemas.microsoft.com/office/powerpoint/2010/main" val="603134234"/>
      </p:ext>
    </p:extLst>
  </p:cSld>
  <p:clrMap bg1="lt1" tx1="dk1" bg2="lt2" tx2="dk2" accent1="accent1" accent2="accent2" accent3="accent3" accent4="accent4" accent5="accent5" accent6="accent6" hlink="hlink" folHlink="folHlink"/>
  <p:sldLayoutIdLst>
    <p:sldLayoutId id="2147485135" r:id="rId1"/>
    <p:sldLayoutId id="2147485138" r:id="rId2"/>
    <p:sldLayoutId id="2147485139" r:id="rId3"/>
    <p:sldLayoutId id="2147485140" r:id="rId4"/>
    <p:sldLayoutId id="2147485141" r:id="rId5"/>
    <p:sldLayoutId id="2147485142" r:id="rId6"/>
    <p:sldLayoutId id="2147485143" r:id="rId7"/>
    <p:sldLayoutId id="2147485144" r:id="rId8"/>
    <p:sldLayoutId id="2147485145" r:id="rId9"/>
    <p:sldLayoutId id="2147485146" r:id="rId10"/>
    <p:sldLayoutId id="2147485147" r:id="rId11"/>
    <p:sldLayoutId id="2147485148" r:id="rId12"/>
    <p:sldLayoutId id="2147485149" r:id="rId13"/>
    <p:sldLayoutId id="2147485150" r:id="rId14"/>
    <p:sldLayoutId id="2147485151" r:id="rId15"/>
    <p:sldLayoutId id="2147485152" r:id="rId16"/>
    <p:sldLayoutId id="2147485153" r:id="rId17"/>
    <p:sldLayoutId id="2147485154" r:id="rId18"/>
  </p:sldLayoutIdLst>
  <p:transition>
    <p:fade/>
  </p:transition>
  <p:txStyles>
    <p:titleStyle>
      <a:lvl1pPr algn="ctr" rtl="0" eaLnBrk="1" fontAlgn="base" hangingPunct="1">
        <a:lnSpc>
          <a:spcPct val="90000"/>
        </a:lnSpc>
        <a:spcBef>
          <a:spcPct val="0"/>
        </a:spcBef>
        <a:spcAft>
          <a:spcPct val="0"/>
        </a:spcAft>
        <a:defRPr sz="4080">
          <a:solidFill>
            <a:srgbClr val="FFFFFF"/>
          </a:solidFill>
          <a:latin typeface="+mj-lt"/>
          <a:ea typeface="+mj-ea"/>
          <a:cs typeface="+mj-cs"/>
          <a:sym typeface="Arial" panose="020B0604020202020204" pitchFamily="34" charset="0"/>
        </a:defRPr>
      </a:lvl1pPr>
      <a:lvl2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2pPr>
      <a:lvl3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3pPr>
      <a:lvl4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4pPr>
      <a:lvl5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5pPr>
      <a:lvl6pPr marL="233172"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6pPr>
      <a:lvl7pPr marL="466344"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7pPr>
      <a:lvl8pPr marL="699516"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8pPr>
      <a:lvl9pPr marL="932688"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9pPr>
    </p:titleStyle>
    <p:bodyStyle>
      <a:lvl1pPr marL="174879" indent="-174879" algn="ctr" rtl="0" eaLnBrk="1" fontAlgn="base" hangingPunct="1">
        <a:spcBef>
          <a:spcPts val="969"/>
        </a:spcBef>
        <a:spcAft>
          <a:spcPct val="0"/>
        </a:spcAft>
        <a:defRPr sz="2754">
          <a:solidFill>
            <a:srgbClr val="FFFFFF"/>
          </a:solidFill>
          <a:latin typeface="+mn-lt"/>
          <a:ea typeface="+mn-ea"/>
          <a:cs typeface="+mn-cs"/>
          <a:sym typeface="Arial" panose="020B0604020202020204" pitchFamily="34" charset="0"/>
        </a:defRPr>
      </a:lvl1pPr>
      <a:lvl2pPr marL="378905" indent="-145733" algn="ctr" rtl="0" eaLnBrk="1" fontAlgn="base" hangingPunct="1">
        <a:spcBef>
          <a:spcPct val="0"/>
        </a:spcBef>
        <a:spcAft>
          <a:spcPct val="0"/>
        </a:spcAft>
        <a:defRPr sz="2754">
          <a:solidFill>
            <a:srgbClr val="FFFFFF"/>
          </a:solidFill>
          <a:latin typeface="+mn-lt"/>
          <a:ea typeface="+mn-ea"/>
          <a:cs typeface="+mn-cs"/>
          <a:sym typeface="Arial" panose="020B0604020202020204" pitchFamily="34" charset="0"/>
        </a:defRPr>
      </a:lvl2pPr>
      <a:lvl3pPr marL="582930" indent="-116586" algn="ctr" rtl="0" eaLnBrk="1" fontAlgn="base" hangingPunct="1">
        <a:spcBef>
          <a:spcPct val="0"/>
        </a:spcBef>
        <a:spcAft>
          <a:spcPct val="0"/>
        </a:spcAft>
        <a:defRPr sz="2754">
          <a:solidFill>
            <a:srgbClr val="FFFFFF"/>
          </a:solidFill>
          <a:latin typeface="+mn-lt"/>
          <a:ea typeface="+mn-ea"/>
          <a:cs typeface="+mn-cs"/>
          <a:sym typeface="Arial" panose="020B0604020202020204" pitchFamily="34" charset="0"/>
        </a:defRPr>
      </a:lvl3pPr>
      <a:lvl4pPr marL="816102" indent="-116586" algn="ctr" rtl="0" eaLnBrk="1" fontAlgn="base" hangingPunct="1">
        <a:spcBef>
          <a:spcPct val="0"/>
        </a:spcBef>
        <a:spcAft>
          <a:spcPct val="0"/>
        </a:spcAft>
        <a:defRPr sz="2754">
          <a:solidFill>
            <a:srgbClr val="FFFFFF"/>
          </a:solidFill>
          <a:latin typeface="+mn-lt"/>
          <a:ea typeface="+mn-ea"/>
          <a:cs typeface="+mn-cs"/>
          <a:sym typeface="Arial" panose="020B0604020202020204" pitchFamily="34" charset="0"/>
        </a:defRPr>
      </a:lvl4pPr>
      <a:lvl5pPr marL="1049274" indent="-116586" algn="ctr" rtl="0" eaLnBrk="1" fontAlgn="base" hangingPunct="1">
        <a:spcBef>
          <a:spcPct val="0"/>
        </a:spcBef>
        <a:spcAft>
          <a:spcPct val="0"/>
        </a:spcAft>
        <a:defRPr sz="2754">
          <a:solidFill>
            <a:srgbClr val="FFFFFF"/>
          </a:solidFill>
          <a:latin typeface="+mn-lt"/>
          <a:ea typeface="+mn-ea"/>
          <a:cs typeface="+mn-cs"/>
          <a:sym typeface="Arial" panose="020B0604020202020204" pitchFamily="34" charset="0"/>
        </a:defRPr>
      </a:lvl5pPr>
      <a:lvl6pPr marL="233172" algn="ctr" rtl="0" eaLnBrk="1" fontAlgn="base" hangingPunct="1">
        <a:spcBef>
          <a:spcPct val="0"/>
        </a:spcBef>
        <a:spcAft>
          <a:spcPct val="0"/>
        </a:spcAft>
        <a:defRPr sz="2652">
          <a:solidFill>
            <a:srgbClr val="FFFFFF"/>
          </a:solidFill>
          <a:latin typeface="+mn-lt"/>
          <a:ea typeface="+mn-ea"/>
          <a:cs typeface="+mn-cs"/>
          <a:sym typeface="Arial" charset="0"/>
        </a:defRPr>
      </a:lvl6pPr>
      <a:lvl7pPr marL="466344" algn="ctr" rtl="0" eaLnBrk="1" fontAlgn="base" hangingPunct="1">
        <a:spcBef>
          <a:spcPct val="0"/>
        </a:spcBef>
        <a:spcAft>
          <a:spcPct val="0"/>
        </a:spcAft>
        <a:defRPr sz="2652">
          <a:solidFill>
            <a:srgbClr val="FFFFFF"/>
          </a:solidFill>
          <a:latin typeface="+mn-lt"/>
          <a:ea typeface="+mn-ea"/>
          <a:cs typeface="+mn-cs"/>
          <a:sym typeface="Arial" charset="0"/>
        </a:defRPr>
      </a:lvl7pPr>
      <a:lvl8pPr marL="699516" algn="ctr" rtl="0" eaLnBrk="1" fontAlgn="base" hangingPunct="1">
        <a:spcBef>
          <a:spcPct val="0"/>
        </a:spcBef>
        <a:spcAft>
          <a:spcPct val="0"/>
        </a:spcAft>
        <a:defRPr sz="2652">
          <a:solidFill>
            <a:srgbClr val="FFFFFF"/>
          </a:solidFill>
          <a:latin typeface="+mn-lt"/>
          <a:ea typeface="+mn-ea"/>
          <a:cs typeface="+mn-cs"/>
          <a:sym typeface="Arial" charset="0"/>
        </a:defRPr>
      </a:lvl8pPr>
      <a:lvl9pPr marL="932688" algn="ctr" rtl="0" eaLnBrk="1" fontAlgn="base" hangingPunct="1">
        <a:spcBef>
          <a:spcPct val="0"/>
        </a:spcBef>
        <a:spcAft>
          <a:spcPct val="0"/>
        </a:spcAft>
        <a:defRPr sz="2652">
          <a:solidFill>
            <a:srgbClr val="FFFFFF"/>
          </a:solidFill>
          <a:latin typeface="+mn-lt"/>
          <a:ea typeface="+mn-ea"/>
          <a:cs typeface="+mn-cs"/>
          <a:sym typeface="Arial" charset="0"/>
        </a:defRPr>
      </a:lvl9pPr>
    </p:bodyStyle>
    <p:otherStyle>
      <a:defPPr>
        <a:defRPr lang="en-US"/>
      </a:defPPr>
      <a:lvl1pPr marL="0" algn="l" defTabSz="233172" rtl="0" eaLnBrk="1" latinLnBrk="0" hangingPunct="1">
        <a:defRPr sz="918" kern="1200">
          <a:solidFill>
            <a:schemeClr val="tx1"/>
          </a:solidFill>
          <a:latin typeface="+mn-lt"/>
          <a:ea typeface="+mn-ea"/>
          <a:cs typeface="+mn-cs"/>
        </a:defRPr>
      </a:lvl1pPr>
      <a:lvl2pPr marL="233172" algn="l" defTabSz="233172" rtl="0" eaLnBrk="1" latinLnBrk="0" hangingPunct="1">
        <a:defRPr sz="918" kern="1200">
          <a:solidFill>
            <a:schemeClr val="tx1"/>
          </a:solidFill>
          <a:latin typeface="+mn-lt"/>
          <a:ea typeface="+mn-ea"/>
          <a:cs typeface="+mn-cs"/>
        </a:defRPr>
      </a:lvl2pPr>
      <a:lvl3pPr marL="466344" algn="l" defTabSz="233172" rtl="0" eaLnBrk="1" latinLnBrk="0" hangingPunct="1">
        <a:defRPr sz="918" kern="1200">
          <a:solidFill>
            <a:schemeClr val="tx1"/>
          </a:solidFill>
          <a:latin typeface="+mn-lt"/>
          <a:ea typeface="+mn-ea"/>
          <a:cs typeface="+mn-cs"/>
        </a:defRPr>
      </a:lvl3pPr>
      <a:lvl4pPr marL="699516" algn="l" defTabSz="233172" rtl="0" eaLnBrk="1" latinLnBrk="0" hangingPunct="1">
        <a:defRPr sz="918" kern="1200">
          <a:solidFill>
            <a:schemeClr val="tx1"/>
          </a:solidFill>
          <a:latin typeface="+mn-lt"/>
          <a:ea typeface="+mn-ea"/>
          <a:cs typeface="+mn-cs"/>
        </a:defRPr>
      </a:lvl4pPr>
      <a:lvl5pPr marL="932688" algn="l" defTabSz="233172" rtl="0" eaLnBrk="1" latinLnBrk="0" hangingPunct="1">
        <a:defRPr sz="918" kern="1200">
          <a:solidFill>
            <a:schemeClr val="tx1"/>
          </a:solidFill>
          <a:latin typeface="+mn-lt"/>
          <a:ea typeface="+mn-ea"/>
          <a:cs typeface="+mn-cs"/>
        </a:defRPr>
      </a:lvl5pPr>
      <a:lvl6pPr marL="1165860" algn="l" defTabSz="233172" rtl="0" eaLnBrk="1" latinLnBrk="0" hangingPunct="1">
        <a:defRPr sz="918" kern="1200">
          <a:solidFill>
            <a:schemeClr val="tx1"/>
          </a:solidFill>
          <a:latin typeface="+mn-lt"/>
          <a:ea typeface="+mn-ea"/>
          <a:cs typeface="+mn-cs"/>
        </a:defRPr>
      </a:lvl6pPr>
      <a:lvl7pPr marL="1399032" algn="l" defTabSz="233172" rtl="0" eaLnBrk="1" latinLnBrk="0" hangingPunct="1">
        <a:defRPr sz="918" kern="1200">
          <a:solidFill>
            <a:schemeClr val="tx1"/>
          </a:solidFill>
          <a:latin typeface="+mn-lt"/>
          <a:ea typeface="+mn-ea"/>
          <a:cs typeface="+mn-cs"/>
        </a:defRPr>
      </a:lvl7pPr>
      <a:lvl8pPr marL="1632204" algn="l" defTabSz="233172" rtl="0" eaLnBrk="1" latinLnBrk="0" hangingPunct="1">
        <a:defRPr sz="918" kern="1200">
          <a:solidFill>
            <a:schemeClr val="tx1"/>
          </a:solidFill>
          <a:latin typeface="+mn-lt"/>
          <a:ea typeface="+mn-ea"/>
          <a:cs typeface="+mn-cs"/>
        </a:defRPr>
      </a:lvl8pPr>
      <a:lvl9pPr marL="1865376" algn="l" defTabSz="233172" rtl="0" eaLnBrk="1" latinLnBrk="0" hangingPunct="1">
        <a:defRPr sz="91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1F0DCF53-225B-41BB-A102-7CAFF6D8D0E6}"/>
              </a:ext>
            </a:extLst>
          </p:cNvPr>
          <p:cNvSpPr>
            <a:spLocks noGrp="1" noChangeArrowheads="1"/>
          </p:cNvSpPr>
          <p:nvPr>
            <p:ph type="title"/>
          </p:nvPr>
        </p:nvSpPr>
        <p:spPr bwMode="auto">
          <a:xfrm>
            <a:off x="314961" y="123052"/>
            <a:ext cx="11799267" cy="80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2051" name="Rectangle 2">
            <a:extLst>
              <a:ext uri="{FF2B5EF4-FFF2-40B4-BE49-F238E27FC236}">
                <a16:creationId xmlns:a16="http://schemas.microsoft.com/office/drawing/2014/main" id="{50742AC5-34AA-437B-ADE4-DEA814C17A73}"/>
              </a:ext>
            </a:extLst>
          </p:cNvPr>
          <p:cNvSpPr>
            <a:spLocks noGrp="1" noChangeArrowheads="1"/>
          </p:cNvSpPr>
          <p:nvPr>
            <p:ph type="body" idx="1"/>
          </p:nvPr>
        </p:nvSpPr>
        <p:spPr bwMode="auto">
          <a:xfrm>
            <a:off x="314961" y="1010320"/>
            <a:ext cx="11799267" cy="528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Arial" panose="020B0604020202020204" pitchFamily="34" charset="0"/>
              </a:rPr>
              <a:t>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Tree>
    <p:extLst>
      <p:ext uri="{BB962C8B-B14F-4D97-AF65-F5344CB8AC3E}">
        <p14:creationId xmlns:p14="http://schemas.microsoft.com/office/powerpoint/2010/main" val="814326100"/>
      </p:ext>
    </p:extLst>
  </p:cSld>
  <p:clrMap bg1="lt1" tx1="dk1" bg2="lt2" tx2="dk2" accent1="accent1" accent2="accent2" accent3="accent3" accent4="accent4" accent5="accent5" accent6="accent6" hlink="hlink" folHlink="folHlink"/>
  <p:sldLayoutIdLst>
    <p:sldLayoutId id="2147485157" r:id="rId1"/>
  </p:sldLayoutIdLst>
  <p:transition/>
  <p:txStyles>
    <p:titleStyle>
      <a:lvl1pPr algn="ctr" rtl="0" eaLnBrk="1" fontAlgn="base" hangingPunct="1">
        <a:spcBef>
          <a:spcPct val="0"/>
        </a:spcBef>
        <a:spcAft>
          <a:spcPct val="0"/>
        </a:spcAft>
        <a:defRPr sz="2754" b="1">
          <a:solidFill>
            <a:srgbClr val="FFFFFF"/>
          </a:solidFill>
          <a:latin typeface="+mj-lt"/>
          <a:ea typeface="+mj-ea"/>
          <a:cs typeface="+mj-cs"/>
          <a:sym typeface="Arial" panose="020B0604020202020204" pitchFamily="34" charset="0"/>
        </a:defRPr>
      </a:lvl1pPr>
      <a:lvl2pPr algn="ctr" rtl="0" eaLnBrk="1" fontAlgn="base" hangingPunct="1">
        <a:spcBef>
          <a:spcPct val="0"/>
        </a:spcBef>
        <a:spcAft>
          <a:spcPct val="0"/>
        </a:spcAft>
        <a:defRPr sz="2754" b="1">
          <a:solidFill>
            <a:srgbClr val="FFFFFF"/>
          </a:solidFill>
          <a:latin typeface="Arial" charset="0"/>
          <a:ea typeface="ヒラギノ角ゴ ProN W6" charset="0"/>
          <a:cs typeface="ヒラギノ角ゴ ProN W6" charset="0"/>
          <a:sym typeface="Arial" panose="020B0604020202020204" pitchFamily="34" charset="0"/>
        </a:defRPr>
      </a:lvl2pPr>
      <a:lvl3pPr algn="ctr" rtl="0" eaLnBrk="1" fontAlgn="base" hangingPunct="1">
        <a:spcBef>
          <a:spcPct val="0"/>
        </a:spcBef>
        <a:spcAft>
          <a:spcPct val="0"/>
        </a:spcAft>
        <a:defRPr sz="2754" b="1">
          <a:solidFill>
            <a:srgbClr val="FFFFFF"/>
          </a:solidFill>
          <a:latin typeface="Arial" charset="0"/>
          <a:ea typeface="ヒラギノ角ゴ ProN W6" charset="0"/>
          <a:cs typeface="ヒラギノ角ゴ ProN W6" charset="0"/>
          <a:sym typeface="Arial" panose="020B0604020202020204" pitchFamily="34" charset="0"/>
        </a:defRPr>
      </a:lvl3pPr>
      <a:lvl4pPr algn="ctr" rtl="0" eaLnBrk="1" fontAlgn="base" hangingPunct="1">
        <a:spcBef>
          <a:spcPct val="0"/>
        </a:spcBef>
        <a:spcAft>
          <a:spcPct val="0"/>
        </a:spcAft>
        <a:defRPr sz="2754" b="1">
          <a:solidFill>
            <a:srgbClr val="FFFFFF"/>
          </a:solidFill>
          <a:latin typeface="Arial" charset="0"/>
          <a:ea typeface="ヒラギノ角ゴ ProN W6" charset="0"/>
          <a:cs typeface="ヒラギノ角ゴ ProN W6" charset="0"/>
          <a:sym typeface="Arial" panose="020B0604020202020204" pitchFamily="34" charset="0"/>
        </a:defRPr>
      </a:lvl4pPr>
      <a:lvl5pPr algn="ctr" rtl="0" eaLnBrk="1" fontAlgn="base" hangingPunct="1">
        <a:spcBef>
          <a:spcPct val="0"/>
        </a:spcBef>
        <a:spcAft>
          <a:spcPct val="0"/>
        </a:spcAft>
        <a:defRPr sz="2754" b="1">
          <a:solidFill>
            <a:srgbClr val="FFFFFF"/>
          </a:solidFill>
          <a:latin typeface="Arial" charset="0"/>
          <a:ea typeface="ヒラギノ角ゴ ProN W6" charset="0"/>
          <a:cs typeface="ヒラギノ角ゴ ProN W6" charset="0"/>
          <a:sym typeface="Arial" panose="020B0604020202020204" pitchFamily="34" charset="0"/>
        </a:defRPr>
      </a:lvl5pPr>
      <a:lvl6pPr marL="233172" algn="ctr" rtl="0" eaLnBrk="1" fontAlgn="base" hangingPunct="1">
        <a:spcBef>
          <a:spcPct val="0"/>
        </a:spcBef>
        <a:spcAft>
          <a:spcPct val="0"/>
        </a:spcAft>
        <a:defRPr sz="4896" b="1">
          <a:solidFill>
            <a:srgbClr val="FFFFFF"/>
          </a:solidFill>
          <a:latin typeface="Arial" charset="0"/>
          <a:ea typeface="ヒラギノ角ゴ ProN W6" charset="0"/>
          <a:cs typeface="ヒラギノ角ゴ ProN W6" charset="0"/>
          <a:sym typeface="Arial" charset="0"/>
        </a:defRPr>
      </a:lvl6pPr>
      <a:lvl7pPr marL="466344" algn="ctr" rtl="0" eaLnBrk="1" fontAlgn="base" hangingPunct="1">
        <a:spcBef>
          <a:spcPct val="0"/>
        </a:spcBef>
        <a:spcAft>
          <a:spcPct val="0"/>
        </a:spcAft>
        <a:defRPr sz="4896" b="1">
          <a:solidFill>
            <a:srgbClr val="FFFFFF"/>
          </a:solidFill>
          <a:latin typeface="Arial" charset="0"/>
          <a:ea typeface="ヒラギノ角ゴ ProN W6" charset="0"/>
          <a:cs typeface="ヒラギノ角ゴ ProN W6" charset="0"/>
          <a:sym typeface="Arial" charset="0"/>
        </a:defRPr>
      </a:lvl7pPr>
      <a:lvl8pPr marL="699516" algn="ctr" rtl="0" eaLnBrk="1" fontAlgn="base" hangingPunct="1">
        <a:spcBef>
          <a:spcPct val="0"/>
        </a:spcBef>
        <a:spcAft>
          <a:spcPct val="0"/>
        </a:spcAft>
        <a:defRPr sz="4896" b="1">
          <a:solidFill>
            <a:srgbClr val="FFFFFF"/>
          </a:solidFill>
          <a:latin typeface="Arial" charset="0"/>
          <a:ea typeface="ヒラギノ角ゴ ProN W6" charset="0"/>
          <a:cs typeface="ヒラギノ角ゴ ProN W6" charset="0"/>
          <a:sym typeface="Arial" charset="0"/>
        </a:defRPr>
      </a:lvl8pPr>
      <a:lvl9pPr marL="932688" algn="ctr" rtl="0" eaLnBrk="1" fontAlgn="base" hangingPunct="1">
        <a:spcBef>
          <a:spcPct val="0"/>
        </a:spcBef>
        <a:spcAft>
          <a:spcPct val="0"/>
        </a:spcAft>
        <a:defRPr sz="4896" b="1">
          <a:solidFill>
            <a:srgbClr val="FFFFFF"/>
          </a:solidFill>
          <a:latin typeface="Arial" charset="0"/>
          <a:ea typeface="ヒラギノ角ゴ ProN W6" charset="0"/>
          <a:cs typeface="ヒラギノ角ゴ ProN W6" charset="0"/>
          <a:sym typeface="Arial" charset="0"/>
        </a:defRPr>
      </a:lvl9pPr>
    </p:titleStyle>
    <p:bodyStyle>
      <a:lvl1pPr marL="233172" indent="-233172" algn="l" rtl="0" eaLnBrk="1" fontAlgn="base" hangingPunct="1">
        <a:spcBef>
          <a:spcPts val="1071"/>
        </a:spcBef>
        <a:spcAft>
          <a:spcPct val="0"/>
        </a:spcAft>
        <a:buClr>
          <a:srgbClr val="D3002D"/>
        </a:buClr>
        <a:buSzPct val="100000"/>
        <a:buFont typeface="Wingdings" panose="05000000000000000000" pitchFamily="2" charset="2"/>
        <a:buChar char="§"/>
        <a:defRPr sz="1836">
          <a:solidFill>
            <a:srgbClr val="FFFFFF"/>
          </a:solidFill>
          <a:latin typeface="+mn-lt"/>
          <a:ea typeface="+mn-ea"/>
          <a:cs typeface="+mn-cs"/>
          <a:sym typeface="Arial" panose="020B0604020202020204" pitchFamily="34" charset="0"/>
        </a:defRPr>
      </a:lvl1pPr>
      <a:lvl2pPr marL="446913" indent="-233172" algn="l" rtl="0" eaLnBrk="1" fontAlgn="base" hangingPunct="1">
        <a:spcBef>
          <a:spcPts val="969"/>
        </a:spcBef>
        <a:spcAft>
          <a:spcPct val="0"/>
        </a:spcAft>
        <a:buClr>
          <a:srgbClr val="D3002D"/>
        </a:buClr>
        <a:buSzPct val="100000"/>
        <a:buFont typeface="Arial" panose="020B0604020202020204" pitchFamily="34" charset="0"/>
        <a:buChar char="-"/>
        <a:defRPr sz="1836">
          <a:solidFill>
            <a:srgbClr val="FFFFFF"/>
          </a:solidFill>
          <a:latin typeface="+mn-lt"/>
          <a:ea typeface="+mn-ea"/>
          <a:cs typeface="+mn-cs"/>
          <a:sym typeface="Arial" panose="020B0604020202020204" pitchFamily="34" charset="0"/>
        </a:defRPr>
      </a:lvl2pPr>
      <a:lvl3pPr marL="796671" indent="-233172" algn="l" rtl="0" eaLnBrk="1" fontAlgn="base" hangingPunct="1">
        <a:spcBef>
          <a:spcPts val="816"/>
        </a:spcBef>
        <a:spcAft>
          <a:spcPct val="0"/>
        </a:spcAft>
        <a:buClr>
          <a:srgbClr val="D3002D"/>
        </a:buClr>
        <a:buSzPct val="100000"/>
        <a:buFont typeface="Arial" panose="020B0604020202020204" pitchFamily="34" charset="0"/>
        <a:buChar char="-"/>
        <a:defRPr sz="1836">
          <a:solidFill>
            <a:srgbClr val="FFFFFF"/>
          </a:solidFill>
          <a:latin typeface="+mn-lt"/>
          <a:ea typeface="+mn-ea"/>
          <a:cs typeface="+mn-cs"/>
          <a:sym typeface="Arial" panose="020B0604020202020204" pitchFamily="34" charset="0"/>
        </a:defRPr>
      </a:lvl3pPr>
      <a:lvl4pPr marL="1029843" indent="-233172" algn="l" rtl="0" eaLnBrk="1" fontAlgn="base" hangingPunct="1">
        <a:spcBef>
          <a:spcPts val="663"/>
        </a:spcBef>
        <a:spcAft>
          <a:spcPct val="0"/>
        </a:spcAft>
        <a:buClr>
          <a:srgbClr val="D3002D"/>
        </a:buClr>
        <a:buSzPct val="100000"/>
        <a:buFont typeface="Arial" panose="020B0604020202020204" pitchFamily="34" charset="0"/>
        <a:buChar char="-"/>
        <a:defRPr sz="1836">
          <a:solidFill>
            <a:srgbClr val="FFFFFF"/>
          </a:solidFill>
          <a:latin typeface="+mn-lt"/>
          <a:ea typeface="+mn-ea"/>
          <a:cs typeface="+mn-cs"/>
          <a:sym typeface="Arial" panose="020B0604020202020204" pitchFamily="34" charset="0"/>
        </a:defRPr>
      </a:lvl4pPr>
      <a:lvl5pPr marL="1263015" indent="-233172" algn="l" rtl="0" eaLnBrk="1" fontAlgn="base" hangingPunct="1">
        <a:spcBef>
          <a:spcPts val="663"/>
        </a:spcBef>
        <a:spcAft>
          <a:spcPct val="0"/>
        </a:spcAft>
        <a:buClr>
          <a:srgbClr val="D3002D"/>
        </a:buClr>
        <a:buSzPct val="100000"/>
        <a:buFont typeface="Arial" panose="020B0604020202020204" pitchFamily="34" charset="0"/>
        <a:buChar char="-"/>
        <a:defRPr sz="1836">
          <a:solidFill>
            <a:srgbClr val="FFFFFF"/>
          </a:solidFill>
          <a:latin typeface="+mn-lt"/>
          <a:ea typeface="+mn-ea"/>
          <a:cs typeface="+mn-cs"/>
          <a:sym typeface="Arial" panose="020B0604020202020204" pitchFamily="34" charset="0"/>
        </a:defRPr>
      </a:lvl5pPr>
      <a:lvl6pPr marL="1496187" indent="-233172" algn="l" rtl="0" eaLnBrk="1" fontAlgn="base" hangingPunct="1">
        <a:spcBef>
          <a:spcPts val="663"/>
        </a:spcBef>
        <a:spcAft>
          <a:spcPct val="0"/>
        </a:spcAft>
        <a:buClr>
          <a:srgbClr val="D3002D"/>
        </a:buClr>
        <a:buSzPct val="100000"/>
        <a:buFont typeface="Arial" charset="0"/>
        <a:buChar char="-"/>
        <a:defRPr sz="2448">
          <a:solidFill>
            <a:srgbClr val="FFFFFF"/>
          </a:solidFill>
          <a:latin typeface="+mn-lt"/>
          <a:ea typeface="+mn-ea"/>
          <a:cs typeface="+mn-cs"/>
          <a:sym typeface="Arial" charset="0"/>
        </a:defRPr>
      </a:lvl6pPr>
      <a:lvl7pPr marL="1729359" indent="-233172" algn="l" rtl="0" eaLnBrk="1" fontAlgn="base" hangingPunct="1">
        <a:spcBef>
          <a:spcPts val="663"/>
        </a:spcBef>
        <a:spcAft>
          <a:spcPct val="0"/>
        </a:spcAft>
        <a:buClr>
          <a:srgbClr val="D3002D"/>
        </a:buClr>
        <a:buSzPct val="100000"/>
        <a:buFont typeface="Arial" charset="0"/>
        <a:buChar char="-"/>
        <a:defRPr sz="2448">
          <a:solidFill>
            <a:srgbClr val="FFFFFF"/>
          </a:solidFill>
          <a:latin typeface="+mn-lt"/>
          <a:ea typeface="+mn-ea"/>
          <a:cs typeface="+mn-cs"/>
          <a:sym typeface="Arial" charset="0"/>
        </a:defRPr>
      </a:lvl7pPr>
      <a:lvl8pPr marL="1962531" indent="-233172" algn="l" rtl="0" eaLnBrk="1" fontAlgn="base" hangingPunct="1">
        <a:spcBef>
          <a:spcPts val="663"/>
        </a:spcBef>
        <a:spcAft>
          <a:spcPct val="0"/>
        </a:spcAft>
        <a:buClr>
          <a:srgbClr val="D3002D"/>
        </a:buClr>
        <a:buSzPct val="100000"/>
        <a:buFont typeface="Arial" charset="0"/>
        <a:buChar char="-"/>
        <a:defRPr sz="2448">
          <a:solidFill>
            <a:srgbClr val="FFFFFF"/>
          </a:solidFill>
          <a:latin typeface="+mn-lt"/>
          <a:ea typeface="+mn-ea"/>
          <a:cs typeface="+mn-cs"/>
          <a:sym typeface="Arial" charset="0"/>
        </a:defRPr>
      </a:lvl8pPr>
      <a:lvl9pPr marL="2195703" indent="-233172" algn="l" rtl="0" eaLnBrk="1" fontAlgn="base" hangingPunct="1">
        <a:spcBef>
          <a:spcPts val="663"/>
        </a:spcBef>
        <a:spcAft>
          <a:spcPct val="0"/>
        </a:spcAft>
        <a:buClr>
          <a:srgbClr val="D3002D"/>
        </a:buClr>
        <a:buSzPct val="100000"/>
        <a:buFont typeface="Arial" charset="0"/>
        <a:buChar char="-"/>
        <a:defRPr sz="2448">
          <a:solidFill>
            <a:srgbClr val="FFFFFF"/>
          </a:solidFill>
          <a:latin typeface="+mn-lt"/>
          <a:ea typeface="+mn-ea"/>
          <a:cs typeface="+mn-cs"/>
          <a:sym typeface="Arial" charset="0"/>
        </a:defRPr>
      </a:lvl9pPr>
    </p:bodyStyle>
    <p:otherStyle>
      <a:defPPr>
        <a:defRPr lang="en-US"/>
      </a:defPPr>
      <a:lvl1pPr marL="0" algn="l" defTabSz="233172" rtl="0" eaLnBrk="1" latinLnBrk="0" hangingPunct="1">
        <a:defRPr sz="918" kern="1200">
          <a:solidFill>
            <a:schemeClr val="tx1"/>
          </a:solidFill>
          <a:latin typeface="+mn-lt"/>
          <a:ea typeface="+mn-ea"/>
          <a:cs typeface="+mn-cs"/>
        </a:defRPr>
      </a:lvl1pPr>
      <a:lvl2pPr marL="233172" algn="l" defTabSz="233172" rtl="0" eaLnBrk="1" latinLnBrk="0" hangingPunct="1">
        <a:defRPr sz="918" kern="1200">
          <a:solidFill>
            <a:schemeClr val="tx1"/>
          </a:solidFill>
          <a:latin typeface="+mn-lt"/>
          <a:ea typeface="+mn-ea"/>
          <a:cs typeface="+mn-cs"/>
        </a:defRPr>
      </a:lvl2pPr>
      <a:lvl3pPr marL="466344" algn="l" defTabSz="233172" rtl="0" eaLnBrk="1" latinLnBrk="0" hangingPunct="1">
        <a:defRPr sz="918" kern="1200">
          <a:solidFill>
            <a:schemeClr val="tx1"/>
          </a:solidFill>
          <a:latin typeface="+mn-lt"/>
          <a:ea typeface="+mn-ea"/>
          <a:cs typeface="+mn-cs"/>
        </a:defRPr>
      </a:lvl3pPr>
      <a:lvl4pPr marL="699516" algn="l" defTabSz="233172" rtl="0" eaLnBrk="1" latinLnBrk="0" hangingPunct="1">
        <a:defRPr sz="918" kern="1200">
          <a:solidFill>
            <a:schemeClr val="tx1"/>
          </a:solidFill>
          <a:latin typeface="+mn-lt"/>
          <a:ea typeface="+mn-ea"/>
          <a:cs typeface="+mn-cs"/>
        </a:defRPr>
      </a:lvl4pPr>
      <a:lvl5pPr marL="932688" algn="l" defTabSz="233172" rtl="0" eaLnBrk="1" latinLnBrk="0" hangingPunct="1">
        <a:defRPr sz="918" kern="1200">
          <a:solidFill>
            <a:schemeClr val="tx1"/>
          </a:solidFill>
          <a:latin typeface="+mn-lt"/>
          <a:ea typeface="+mn-ea"/>
          <a:cs typeface="+mn-cs"/>
        </a:defRPr>
      </a:lvl5pPr>
      <a:lvl6pPr marL="1165860" algn="l" defTabSz="233172" rtl="0" eaLnBrk="1" latinLnBrk="0" hangingPunct="1">
        <a:defRPr sz="918" kern="1200">
          <a:solidFill>
            <a:schemeClr val="tx1"/>
          </a:solidFill>
          <a:latin typeface="+mn-lt"/>
          <a:ea typeface="+mn-ea"/>
          <a:cs typeface="+mn-cs"/>
        </a:defRPr>
      </a:lvl6pPr>
      <a:lvl7pPr marL="1399032" algn="l" defTabSz="233172" rtl="0" eaLnBrk="1" latinLnBrk="0" hangingPunct="1">
        <a:defRPr sz="918" kern="1200">
          <a:solidFill>
            <a:schemeClr val="tx1"/>
          </a:solidFill>
          <a:latin typeface="+mn-lt"/>
          <a:ea typeface="+mn-ea"/>
          <a:cs typeface="+mn-cs"/>
        </a:defRPr>
      </a:lvl7pPr>
      <a:lvl8pPr marL="1632204" algn="l" defTabSz="233172" rtl="0" eaLnBrk="1" latinLnBrk="0" hangingPunct="1">
        <a:defRPr sz="918" kern="1200">
          <a:solidFill>
            <a:schemeClr val="tx1"/>
          </a:solidFill>
          <a:latin typeface="+mn-lt"/>
          <a:ea typeface="+mn-ea"/>
          <a:cs typeface="+mn-cs"/>
        </a:defRPr>
      </a:lvl8pPr>
      <a:lvl9pPr marL="1865376" algn="l" defTabSz="233172" rtl="0" eaLnBrk="1" latinLnBrk="0" hangingPunct="1">
        <a:defRPr sz="91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62B8A31B-01B0-4BED-9E9D-151D12E49A44}"/>
              </a:ext>
            </a:extLst>
          </p:cNvPr>
          <p:cNvSpPr>
            <a:spLocks noGrp="1" noChangeArrowheads="1"/>
          </p:cNvSpPr>
          <p:nvPr>
            <p:ph type="title"/>
          </p:nvPr>
        </p:nvSpPr>
        <p:spPr bwMode="auto">
          <a:xfrm>
            <a:off x="314961" y="123052"/>
            <a:ext cx="11799267" cy="84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p>
            <a:pPr lvl="0"/>
            <a:r>
              <a:rPr lang="en-US" altLang="en-US">
                <a:sym typeface="Arial" panose="020B0604020202020204" pitchFamily="34" charset="0"/>
              </a:rPr>
              <a:t>Click to edit Master title style</a:t>
            </a:r>
          </a:p>
        </p:txBody>
      </p:sp>
      <p:sp>
        <p:nvSpPr>
          <p:cNvPr id="3075" name="Rectangle 2">
            <a:extLst>
              <a:ext uri="{FF2B5EF4-FFF2-40B4-BE49-F238E27FC236}">
                <a16:creationId xmlns:a16="http://schemas.microsoft.com/office/drawing/2014/main" id="{1905F335-864F-4008-863F-DEA6884B4159}"/>
              </a:ext>
            </a:extLst>
          </p:cNvPr>
          <p:cNvSpPr>
            <a:spLocks noGrp="1" noChangeArrowheads="1"/>
          </p:cNvSpPr>
          <p:nvPr>
            <p:ph type="body" idx="1"/>
          </p:nvPr>
        </p:nvSpPr>
        <p:spPr bwMode="auto">
          <a:xfrm>
            <a:off x="314961" y="1010320"/>
            <a:ext cx="11799267" cy="528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p>
            <a:pPr lvl="0"/>
            <a:r>
              <a:rPr lang="en-US" altLang="en-US">
                <a:sym typeface="Arial" panose="020B0604020202020204" pitchFamily="34" charset="0"/>
              </a:rPr>
              <a:t>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Tree>
    <p:extLst>
      <p:ext uri="{BB962C8B-B14F-4D97-AF65-F5344CB8AC3E}">
        <p14:creationId xmlns:p14="http://schemas.microsoft.com/office/powerpoint/2010/main" val="2120568680"/>
      </p:ext>
    </p:extLst>
  </p:cSld>
  <p:clrMap bg1="lt1" tx1="dk1" bg2="lt2" tx2="dk2" accent1="accent1" accent2="accent2" accent3="accent3" accent4="accent4" accent5="accent5" accent6="accent6" hlink="hlink" folHlink="folHlink"/>
  <p:sldLayoutIdLst>
    <p:sldLayoutId id="2147485159" r:id="rId1"/>
  </p:sldLayoutIdLst>
  <p:transition/>
  <p:txStyles>
    <p:titleStyle>
      <a:lvl1pPr algn="ctr" rtl="0" eaLnBrk="1" fontAlgn="base" hangingPunct="1">
        <a:spcBef>
          <a:spcPct val="0"/>
        </a:spcBef>
        <a:spcAft>
          <a:spcPct val="0"/>
        </a:spcAft>
        <a:defRPr sz="2754" b="1">
          <a:solidFill>
            <a:schemeClr val="tx1"/>
          </a:solidFill>
          <a:latin typeface="+mj-lt"/>
          <a:ea typeface="+mj-ea"/>
          <a:cs typeface="+mj-cs"/>
          <a:sym typeface="Arial" panose="020B0604020202020204" pitchFamily="34" charset="0"/>
        </a:defRPr>
      </a:lvl1pPr>
      <a:lvl2pPr algn="ctr" rtl="0" eaLnBrk="1" fontAlgn="base" hangingPunct="1">
        <a:spcBef>
          <a:spcPct val="0"/>
        </a:spcBef>
        <a:spcAft>
          <a:spcPct val="0"/>
        </a:spcAft>
        <a:defRPr sz="2754" b="1">
          <a:solidFill>
            <a:schemeClr val="tx1"/>
          </a:solidFill>
          <a:latin typeface="Arial" charset="0"/>
          <a:ea typeface="ヒラギノ角ゴ ProN W6" charset="0"/>
          <a:cs typeface="ヒラギノ角ゴ ProN W6" charset="0"/>
          <a:sym typeface="Arial" panose="020B0604020202020204" pitchFamily="34" charset="0"/>
        </a:defRPr>
      </a:lvl2pPr>
      <a:lvl3pPr algn="ctr" rtl="0" eaLnBrk="1" fontAlgn="base" hangingPunct="1">
        <a:spcBef>
          <a:spcPct val="0"/>
        </a:spcBef>
        <a:spcAft>
          <a:spcPct val="0"/>
        </a:spcAft>
        <a:defRPr sz="2754" b="1">
          <a:solidFill>
            <a:schemeClr val="tx1"/>
          </a:solidFill>
          <a:latin typeface="Arial" charset="0"/>
          <a:ea typeface="ヒラギノ角ゴ ProN W6" charset="0"/>
          <a:cs typeface="ヒラギノ角ゴ ProN W6" charset="0"/>
          <a:sym typeface="Arial" panose="020B0604020202020204" pitchFamily="34" charset="0"/>
        </a:defRPr>
      </a:lvl3pPr>
      <a:lvl4pPr algn="ctr" rtl="0" eaLnBrk="1" fontAlgn="base" hangingPunct="1">
        <a:spcBef>
          <a:spcPct val="0"/>
        </a:spcBef>
        <a:spcAft>
          <a:spcPct val="0"/>
        </a:spcAft>
        <a:defRPr sz="2754" b="1">
          <a:solidFill>
            <a:schemeClr val="tx1"/>
          </a:solidFill>
          <a:latin typeface="Arial" charset="0"/>
          <a:ea typeface="ヒラギノ角ゴ ProN W6" charset="0"/>
          <a:cs typeface="ヒラギノ角ゴ ProN W6" charset="0"/>
          <a:sym typeface="Arial" panose="020B0604020202020204" pitchFamily="34" charset="0"/>
        </a:defRPr>
      </a:lvl4pPr>
      <a:lvl5pPr algn="ctr" rtl="0" eaLnBrk="1" fontAlgn="base" hangingPunct="1">
        <a:spcBef>
          <a:spcPct val="0"/>
        </a:spcBef>
        <a:spcAft>
          <a:spcPct val="0"/>
        </a:spcAft>
        <a:defRPr sz="2754" b="1">
          <a:solidFill>
            <a:schemeClr val="tx1"/>
          </a:solidFill>
          <a:latin typeface="Arial" charset="0"/>
          <a:ea typeface="ヒラギノ角ゴ ProN W6" charset="0"/>
          <a:cs typeface="ヒラギノ角ゴ ProN W6" charset="0"/>
          <a:sym typeface="Arial" panose="020B0604020202020204" pitchFamily="34" charset="0"/>
        </a:defRPr>
      </a:lvl5pPr>
      <a:lvl6pPr marL="233172" algn="ctr" rtl="0" eaLnBrk="1" fontAlgn="base" hangingPunct="1">
        <a:spcBef>
          <a:spcPct val="0"/>
        </a:spcBef>
        <a:spcAft>
          <a:spcPct val="0"/>
        </a:spcAft>
        <a:defRPr sz="4896" b="1">
          <a:solidFill>
            <a:schemeClr val="tx1"/>
          </a:solidFill>
          <a:latin typeface="Arial" charset="0"/>
          <a:ea typeface="ヒラギノ角ゴ ProN W6" charset="0"/>
          <a:cs typeface="ヒラギノ角ゴ ProN W6" charset="0"/>
          <a:sym typeface="Arial" charset="0"/>
        </a:defRPr>
      </a:lvl6pPr>
      <a:lvl7pPr marL="466344" algn="ctr" rtl="0" eaLnBrk="1" fontAlgn="base" hangingPunct="1">
        <a:spcBef>
          <a:spcPct val="0"/>
        </a:spcBef>
        <a:spcAft>
          <a:spcPct val="0"/>
        </a:spcAft>
        <a:defRPr sz="4896" b="1">
          <a:solidFill>
            <a:schemeClr val="tx1"/>
          </a:solidFill>
          <a:latin typeface="Arial" charset="0"/>
          <a:ea typeface="ヒラギノ角ゴ ProN W6" charset="0"/>
          <a:cs typeface="ヒラギノ角ゴ ProN W6" charset="0"/>
          <a:sym typeface="Arial" charset="0"/>
        </a:defRPr>
      </a:lvl7pPr>
      <a:lvl8pPr marL="699516" algn="ctr" rtl="0" eaLnBrk="1" fontAlgn="base" hangingPunct="1">
        <a:spcBef>
          <a:spcPct val="0"/>
        </a:spcBef>
        <a:spcAft>
          <a:spcPct val="0"/>
        </a:spcAft>
        <a:defRPr sz="4896" b="1">
          <a:solidFill>
            <a:schemeClr val="tx1"/>
          </a:solidFill>
          <a:latin typeface="Arial" charset="0"/>
          <a:ea typeface="ヒラギノ角ゴ ProN W6" charset="0"/>
          <a:cs typeface="ヒラギノ角ゴ ProN W6" charset="0"/>
          <a:sym typeface="Arial" charset="0"/>
        </a:defRPr>
      </a:lvl8pPr>
      <a:lvl9pPr marL="932688" algn="ctr" rtl="0" eaLnBrk="1" fontAlgn="base" hangingPunct="1">
        <a:spcBef>
          <a:spcPct val="0"/>
        </a:spcBef>
        <a:spcAft>
          <a:spcPct val="0"/>
        </a:spcAft>
        <a:defRPr sz="4896" b="1">
          <a:solidFill>
            <a:schemeClr val="tx1"/>
          </a:solidFill>
          <a:latin typeface="Arial" charset="0"/>
          <a:ea typeface="ヒラギノ角ゴ ProN W6" charset="0"/>
          <a:cs typeface="ヒラギノ角ゴ ProN W6" charset="0"/>
          <a:sym typeface="Arial" charset="0"/>
        </a:defRPr>
      </a:lvl9pPr>
    </p:titleStyle>
    <p:bodyStyle>
      <a:lvl1pPr marL="233172" indent="-233172" algn="l" rtl="0" eaLnBrk="1" fontAlgn="base" hangingPunct="1">
        <a:spcBef>
          <a:spcPts val="1071"/>
        </a:spcBef>
        <a:spcAft>
          <a:spcPct val="0"/>
        </a:spcAft>
        <a:buClr>
          <a:srgbClr val="D3002D"/>
        </a:buClr>
        <a:buSzPct val="100000"/>
        <a:buFont typeface="Wingdings" panose="05000000000000000000" pitchFamily="2" charset="2"/>
        <a:buChar char="§"/>
        <a:defRPr sz="1836">
          <a:solidFill>
            <a:schemeClr val="tx1"/>
          </a:solidFill>
          <a:latin typeface="+mn-lt"/>
          <a:ea typeface="+mn-ea"/>
          <a:cs typeface="+mn-cs"/>
          <a:sym typeface="Arial" panose="020B0604020202020204" pitchFamily="34" charset="0"/>
        </a:defRPr>
      </a:lvl1pPr>
      <a:lvl2pPr marL="446913" indent="-233172" algn="l" rtl="0" eaLnBrk="1" fontAlgn="base" hangingPunct="1">
        <a:spcBef>
          <a:spcPts val="969"/>
        </a:spcBef>
        <a:spcAft>
          <a:spcPct val="0"/>
        </a:spcAft>
        <a:buClr>
          <a:srgbClr val="D3002D"/>
        </a:buClr>
        <a:buSzPct val="100000"/>
        <a:buFont typeface="Arial" panose="020B0604020202020204" pitchFamily="34" charset="0"/>
        <a:buChar char="-"/>
        <a:defRPr sz="1836">
          <a:solidFill>
            <a:schemeClr val="tx1"/>
          </a:solidFill>
          <a:latin typeface="+mn-lt"/>
          <a:ea typeface="+mn-ea"/>
          <a:cs typeface="+mn-cs"/>
          <a:sym typeface="Arial" panose="020B0604020202020204" pitchFamily="34" charset="0"/>
        </a:defRPr>
      </a:lvl2pPr>
      <a:lvl3pPr marL="680085" indent="-233172" algn="l" rtl="0" eaLnBrk="1" fontAlgn="base" hangingPunct="1">
        <a:spcBef>
          <a:spcPts val="816"/>
        </a:spcBef>
        <a:spcAft>
          <a:spcPct val="0"/>
        </a:spcAft>
        <a:buClr>
          <a:srgbClr val="D3002D"/>
        </a:buClr>
        <a:buSzPct val="100000"/>
        <a:buFont typeface="Arial" panose="020B0604020202020204" pitchFamily="34" charset="0"/>
        <a:buChar char="-"/>
        <a:defRPr sz="1836">
          <a:solidFill>
            <a:schemeClr val="tx1"/>
          </a:solidFill>
          <a:latin typeface="+mn-lt"/>
          <a:ea typeface="+mn-ea"/>
          <a:cs typeface="+mn-cs"/>
          <a:sym typeface="Arial" panose="020B0604020202020204" pitchFamily="34" charset="0"/>
        </a:defRPr>
      </a:lvl3pPr>
      <a:lvl4pPr marL="913257" indent="-233172" algn="l" rtl="0" eaLnBrk="1" fontAlgn="base" hangingPunct="1">
        <a:spcBef>
          <a:spcPts val="663"/>
        </a:spcBef>
        <a:spcAft>
          <a:spcPct val="0"/>
        </a:spcAft>
        <a:buClr>
          <a:srgbClr val="D3002D"/>
        </a:buClr>
        <a:buSzPct val="100000"/>
        <a:buFont typeface="Arial" panose="020B0604020202020204" pitchFamily="34" charset="0"/>
        <a:buChar char="-"/>
        <a:defRPr sz="1836">
          <a:solidFill>
            <a:schemeClr val="tx1"/>
          </a:solidFill>
          <a:latin typeface="+mn-lt"/>
          <a:ea typeface="+mn-ea"/>
          <a:cs typeface="+mn-cs"/>
          <a:sym typeface="Arial" panose="020B0604020202020204" pitchFamily="34" charset="0"/>
        </a:defRPr>
      </a:lvl4pPr>
      <a:lvl5pPr marL="1146429" indent="-233172" algn="l" rtl="0" eaLnBrk="1" fontAlgn="base" hangingPunct="1">
        <a:spcBef>
          <a:spcPts val="663"/>
        </a:spcBef>
        <a:spcAft>
          <a:spcPct val="0"/>
        </a:spcAft>
        <a:buClr>
          <a:srgbClr val="D3002D"/>
        </a:buClr>
        <a:buSzPct val="100000"/>
        <a:buFont typeface="Arial" panose="020B0604020202020204" pitchFamily="34" charset="0"/>
        <a:buChar char="-"/>
        <a:defRPr sz="1836">
          <a:solidFill>
            <a:schemeClr val="tx1"/>
          </a:solidFill>
          <a:latin typeface="+mn-lt"/>
          <a:ea typeface="+mn-ea"/>
          <a:cs typeface="+mn-cs"/>
          <a:sym typeface="Arial" panose="020B0604020202020204" pitchFamily="34" charset="0"/>
        </a:defRPr>
      </a:lvl5pPr>
      <a:lvl6pPr marL="1379601" indent="-233172" algn="l" rtl="0" eaLnBrk="1" fontAlgn="base" hangingPunct="1">
        <a:spcBef>
          <a:spcPts val="663"/>
        </a:spcBef>
        <a:spcAft>
          <a:spcPct val="0"/>
        </a:spcAft>
        <a:buClr>
          <a:srgbClr val="D3002D"/>
        </a:buClr>
        <a:buSzPct val="100000"/>
        <a:buFont typeface="Arial" charset="0"/>
        <a:buChar char="-"/>
        <a:defRPr sz="2448">
          <a:solidFill>
            <a:schemeClr val="tx1"/>
          </a:solidFill>
          <a:latin typeface="+mn-lt"/>
          <a:ea typeface="+mn-ea"/>
          <a:cs typeface="+mn-cs"/>
          <a:sym typeface="Arial" charset="0"/>
        </a:defRPr>
      </a:lvl6pPr>
      <a:lvl7pPr marL="1612773" indent="-233172" algn="l" rtl="0" eaLnBrk="1" fontAlgn="base" hangingPunct="1">
        <a:spcBef>
          <a:spcPts val="663"/>
        </a:spcBef>
        <a:spcAft>
          <a:spcPct val="0"/>
        </a:spcAft>
        <a:buClr>
          <a:srgbClr val="D3002D"/>
        </a:buClr>
        <a:buSzPct val="100000"/>
        <a:buFont typeface="Arial" charset="0"/>
        <a:buChar char="-"/>
        <a:defRPr sz="2448">
          <a:solidFill>
            <a:schemeClr val="tx1"/>
          </a:solidFill>
          <a:latin typeface="+mn-lt"/>
          <a:ea typeface="+mn-ea"/>
          <a:cs typeface="+mn-cs"/>
          <a:sym typeface="Arial" charset="0"/>
        </a:defRPr>
      </a:lvl7pPr>
      <a:lvl8pPr marL="1845945" indent="-233172" algn="l" rtl="0" eaLnBrk="1" fontAlgn="base" hangingPunct="1">
        <a:spcBef>
          <a:spcPts val="663"/>
        </a:spcBef>
        <a:spcAft>
          <a:spcPct val="0"/>
        </a:spcAft>
        <a:buClr>
          <a:srgbClr val="D3002D"/>
        </a:buClr>
        <a:buSzPct val="100000"/>
        <a:buFont typeface="Arial" charset="0"/>
        <a:buChar char="-"/>
        <a:defRPr sz="2448">
          <a:solidFill>
            <a:schemeClr val="tx1"/>
          </a:solidFill>
          <a:latin typeface="+mn-lt"/>
          <a:ea typeface="+mn-ea"/>
          <a:cs typeface="+mn-cs"/>
          <a:sym typeface="Arial" charset="0"/>
        </a:defRPr>
      </a:lvl8pPr>
      <a:lvl9pPr marL="2079117" indent="-233172" algn="l" rtl="0" eaLnBrk="1" fontAlgn="base" hangingPunct="1">
        <a:spcBef>
          <a:spcPts val="663"/>
        </a:spcBef>
        <a:spcAft>
          <a:spcPct val="0"/>
        </a:spcAft>
        <a:buClr>
          <a:srgbClr val="D3002D"/>
        </a:buClr>
        <a:buSzPct val="100000"/>
        <a:buFont typeface="Arial" charset="0"/>
        <a:buChar char="-"/>
        <a:defRPr sz="2448">
          <a:solidFill>
            <a:schemeClr val="tx1"/>
          </a:solidFill>
          <a:latin typeface="+mn-lt"/>
          <a:ea typeface="+mn-ea"/>
          <a:cs typeface="+mn-cs"/>
          <a:sym typeface="Arial" charset="0"/>
        </a:defRPr>
      </a:lvl9pPr>
    </p:bodyStyle>
    <p:otherStyle>
      <a:defPPr>
        <a:defRPr lang="en-US"/>
      </a:defPPr>
      <a:lvl1pPr marL="0" algn="l" defTabSz="233172" rtl="0" eaLnBrk="1" latinLnBrk="0" hangingPunct="1">
        <a:defRPr sz="918" kern="1200">
          <a:solidFill>
            <a:schemeClr val="tx1"/>
          </a:solidFill>
          <a:latin typeface="+mn-lt"/>
          <a:ea typeface="+mn-ea"/>
          <a:cs typeface="+mn-cs"/>
        </a:defRPr>
      </a:lvl1pPr>
      <a:lvl2pPr marL="233172" algn="l" defTabSz="233172" rtl="0" eaLnBrk="1" latinLnBrk="0" hangingPunct="1">
        <a:defRPr sz="918" kern="1200">
          <a:solidFill>
            <a:schemeClr val="tx1"/>
          </a:solidFill>
          <a:latin typeface="+mn-lt"/>
          <a:ea typeface="+mn-ea"/>
          <a:cs typeface="+mn-cs"/>
        </a:defRPr>
      </a:lvl2pPr>
      <a:lvl3pPr marL="466344" algn="l" defTabSz="233172" rtl="0" eaLnBrk="1" latinLnBrk="0" hangingPunct="1">
        <a:defRPr sz="918" kern="1200">
          <a:solidFill>
            <a:schemeClr val="tx1"/>
          </a:solidFill>
          <a:latin typeface="+mn-lt"/>
          <a:ea typeface="+mn-ea"/>
          <a:cs typeface="+mn-cs"/>
        </a:defRPr>
      </a:lvl3pPr>
      <a:lvl4pPr marL="699516" algn="l" defTabSz="233172" rtl="0" eaLnBrk="1" latinLnBrk="0" hangingPunct="1">
        <a:defRPr sz="918" kern="1200">
          <a:solidFill>
            <a:schemeClr val="tx1"/>
          </a:solidFill>
          <a:latin typeface="+mn-lt"/>
          <a:ea typeface="+mn-ea"/>
          <a:cs typeface="+mn-cs"/>
        </a:defRPr>
      </a:lvl4pPr>
      <a:lvl5pPr marL="932688" algn="l" defTabSz="233172" rtl="0" eaLnBrk="1" latinLnBrk="0" hangingPunct="1">
        <a:defRPr sz="918" kern="1200">
          <a:solidFill>
            <a:schemeClr val="tx1"/>
          </a:solidFill>
          <a:latin typeface="+mn-lt"/>
          <a:ea typeface="+mn-ea"/>
          <a:cs typeface="+mn-cs"/>
        </a:defRPr>
      </a:lvl5pPr>
      <a:lvl6pPr marL="1165860" algn="l" defTabSz="233172" rtl="0" eaLnBrk="1" latinLnBrk="0" hangingPunct="1">
        <a:defRPr sz="918" kern="1200">
          <a:solidFill>
            <a:schemeClr val="tx1"/>
          </a:solidFill>
          <a:latin typeface="+mn-lt"/>
          <a:ea typeface="+mn-ea"/>
          <a:cs typeface="+mn-cs"/>
        </a:defRPr>
      </a:lvl6pPr>
      <a:lvl7pPr marL="1399032" algn="l" defTabSz="233172" rtl="0" eaLnBrk="1" latinLnBrk="0" hangingPunct="1">
        <a:defRPr sz="918" kern="1200">
          <a:solidFill>
            <a:schemeClr val="tx1"/>
          </a:solidFill>
          <a:latin typeface="+mn-lt"/>
          <a:ea typeface="+mn-ea"/>
          <a:cs typeface="+mn-cs"/>
        </a:defRPr>
      </a:lvl7pPr>
      <a:lvl8pPr marL="1632204" algn="l" defTabSz="233172" rtl="0" eaLnBrk="1" latinLnBrk="0" hangingPunct="1">
        <a:defRPr sz="918" kern="1200">
          <a:solidFill>
            <a:schemeClr val="tx1"/>
          </a:solidFill>
          <a:latin typeface="+mn-lt"/>
          <a:ea typeface="+mn-ea"/>
          <a:cs typeface="+mn-cs"/>
        </a:defRPr>
      </a:lvl8pPr>
      <a:lvl9pPr marL="1865376" algn="l" defTabSz="233172" rtl="0" eaLnBrk="1" latinLnBrk="0" hangingPunct="1">
        <a:defRPr sz="9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hyperlink" Target="http://yoavz.com/music_rnn/"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github.com/jukedeck/nottingham-dataset/blob/master/LICENSE.md" TargetMode="External"/><Relationship Id="rId3" Type="http://schemas.openxmlformats.org/officeDocument/2006/relationships/hyperlink" Target="http://feelyoursound.com/scale-chords/" TargetMode="External"/><Relationship Id="rId7" Type="http://schemas.openxmlformats.org/officeDocument/2006/relationships/hyperlink" Target="https://github.com/jukedeck/nottingham-dataset" TargetMode="External"/><Relationship Id="rId2" Type="http://schemas.openxmlformats.org/officeDocument/2006/relationships/notesSlide" Target="../notesSlides/notesSlide16.xml"/><Relationship Id="rId1" Type="http://schemas.openxmlformats.org/officeDocument/2006/relationships/slideLayout" Target="../slideLayouts/slideLayout30.xml"/><Relationship Id="rId6" Type="http://schemas.openxmlformats.org/officeDocument/2006/relationships/hyperlink" Target="http://creativecommons.org/licenses/by-sa/3.0/de/deed.en" TargetMode="External"/><Relationship Id="rId5" Type="http://schemas.openxmlformats.org/officeDocument/2006/relationships/hyperlink" Target="http://www.piano-midi.de/" TargetMode="External"/><Relationship Id="rId10" Type="http://schemas.openxmlformats.org/officeDocument/2006/relationships/hyperlink" Target="https://homes.cs.washington.edu/~thickstn/musicnet.html" TargetMode="External"/><Relationship Id="rId4" Type="http://schemas.openxmlformats.org/officeDocument/2006/relationships/hyperlink" Target="http://feelyoursound.com/scale-chords/license/" TargetMode="External"/><Relationship Id="rId9" Type="http://schemas.openxmlformats.org/officeDocument/2006/relationships/hyperlink" Target="http://www.yamahaden.com/midi-files"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image" Target="../media/image22.sv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hyperlink" Target="https://azure.microsoft.com/en-us/free" TargetMode="External"/><Relationship Id="rId2" Type="http://schemas.openxmlformats.org/officeDocument/2006/relationships/notesSlide" Target="../notesSlides/notesSlide28.xml"/><Relationship Id="rId1" Type="http://schemas.openxmlformats.org/officeDocument/2006/relationships/slideLayout" Target="../slideLayouts/slideLayout30.xml"/><Relationship Id="rId6" Type="http://schemas.openxmlformats.org/officeDocument/2006/relationships/hyperlink" Target="https://t.co/LGYBcAzkWV" TargetMode="External"/><Relationship Id="rId5" Type="http://schemas.openxmlformats.org/officeDocument/2006/relationships/hyperlink" Target="https://github.com/Azure/MachineLearning-MusicGeneration" TargetMode="External"/><Relationship Id="rId4" Type="http://schemas.openxmlformats.org/officeDocument/2006/relationships/hyperlink" Target="https://portal.azure.co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8" Type="http://schemas.openxmlformats.org/officeDocument/2006/relationships/hyperlink" Target="http://hum-on.com/?ckattempt=1" TargetMode="External"/><Relationship Id="rId13" Type="http://schemas.openxmlformats.org/officeDocument/2006/relationships/hyperlink" Target="https://www.jukedeck.com/" TargetMode="External"/><Relationship Id="rId3" Type="http://schemas.openxmlformats.org/officeDocument/2006/relationships/hyperlink" Target="https://en.wikipedia.org/wiki/Musikalisches_W%C3%BCrfelspiel" TargetMode="External"/><Relationship Id="rId7" Type="http://schemas.openxmlformats.org/officeDocument/2006/relationships/hyperlink" Target="https://www.uberchord.com/" TargetMode="External"/><Relationship Id="rId12" Type="http://schemas.openxmlformats.org/officeDocument/2006/relationships/hyperlink" Target="http://www.aiva.ai/" TargetMode="External"/><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hyperlink" Target="https://experiments.withgoogle.com/ai/ai-duet" TargetMode="External"/><Relationship Id="rId11" Type="http://schemas.openxmlformats.org/officeDocument/2006/relationships/hyperlink" Target="https://www.ampermusic.com/" TargetMode="External"/><Relationship Id="rId5" Type="http://schemas.openxmlformats.org/officeDocument/2006/relationships/hyperlink" Target="http://artsites.ucsc.edu/faculty/cope/experiments.htm" TargetMode="External"/><Relationship Id="rId10" Type="http://schemas.openxmlformats.org/officeDocument/2006/relationships/hyperlink" Target="http://www.wearepopgun.com/x/hello.html" TargetMode="External"/><Relationship Id="rId4" Type="http://schemas.openxmlformats.org/officeDocument/2006/relationships/hyperlink" Target="https://www.youtube.com/watch?v=mXIJO-af_u8" TargetMode="External"/><Relationship Id="rId9" Type="http://schemas.openxmlformats.org/officeDocument/2006/relationships/hyperlink" Target="http://skoogmusic.com/" TargetMode="External"/><Relationship Id="rId14" Type="http://schemas.openxmlformats.org/officeDocument/2006/relationships/hyperlink" Target="https://medium.com/artists-and-machine-intelligence/neural-nets-for-generating-music-f46dffac21c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hyperlink" Target="http://qihqi.github.io/machine/learning/music-generation-using-rn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4C6177AF-4A70-4BC2-A7CD-24C966F49967}"/>
              </a:ext>
            </a:extLst>
          </p:cNvPr>
          <p:cNvSpPr>
            <a:spLocks noGrp="1" noChangeArrowheads="1"/>
          </p:cNvSpPr>
          <p:nvPr>
            <p:ph type="title"/>
          </p:nvPr>
        </p:nvSpPr>
        <p:spPr>
          <a:xfrm>
            <a:off x="699551" y="0"/>
            <a:ext cx="11076236" cy="2539014"/>
          </a:xfrm>
        </p:spPr>
        <p:txBody>
          <a:bodyPr/>
          <a:lstStyle/>
          <a:p>
            <a:r>
              <a:rPr lang="en-US" sz="4050" b="1" dirty="0">
                <a:solidFill>
                  <a:schemeClr val="tx1"/>
                </a:solidFill>
              </a:rPr>
              <a:t>Computational Creativity: </a:t>
            </a:r>
            <a:br>
              <a:rPr lang="en-US" sz="4050" b="1" dirty="0">
                <a:solidFill>
                  <a:schemeClr val="tx1"/>
                </a:solidFill>
              </a:rPr>
            </a:br>
            <a:r>
              <a:rPr lang="en-US" sz="4050" b="1" dirty="0">
                <a:solidFill>
                  <a:schemeClr val="tx1"/>
                </a:solidFill>
              </a:rPr>
              <a:t>Making Music with AI Technologies</a:t>
            </a:r>
            <a:endParaRPr lang="en-US" sz="4050" b="1" dirty="0">
              <a:solidFill>
                <a:schemeClr val="tx1"/>
              </a:solidFill>
              <a:cs typeface="Arial"/>
            </a:endParaRPr>
          </a:p>
        </p:txBody>
      </p:sp>
      <p:sp>
        <p:nvSpPr>
          <p:cNvPr id="6146" name="Rectangle 2">
            <a:extLst>
              <a:ext uri="{FF2B5EF4-FFF2-40B4-BE49-F238E27FC236}">
                <a16:creationId xmlns:a16="http://schemas.microsoft.com/office/drawing/2014/main" id="{8C088D90-95A0-438E-8973-8A0B9FBFEA9D}"/>
              </a:ext>
            </a:extLst>
          </p:cNvPr>
          <p:cNvSpPr>
            <a:spLocks noGrp="1" noChangeArrowheads="1"/>
          </p:cNvSpPr>
          <p:nvPr>
            <p:ph type="body" idx="1"/>
          </p:nvPr>
        </p:nvSpPr>
        <p:spPr/>
        <p:txBody>
          <a:bodyPr/>
          <a:lstStyle/>
          <a:p>
            <a:pPr marL="174625" indent="-174625"/>
            <a:r>
              <a:rPr lang="en-US" sz="2750" dirty="0"/>
              <a:t>Erika Menezes, Serina Kaye</a:t>
            </a:r>
          </a:p>
          <a:p>
            <a:pPr marL="174625" indent="-174625"/>
            <a:r>
              <a:rPr lang="en-US" sz="2750" dirty="0"/>
              <a:t>Cloud AI, Microsoft</a:t>
            </a:r>
            <a:endParaRPr lang="en-US" sz="2750" dirty="0">
              <a:cs typeface="Arial"/>
            </a:endParaRPr>
          </a:p>
        </p:txBody>
      </p:sp>
    </p:spTree>
    <p:extLst>
      <p:ext uri="{BB962C8B-B14F-4D97-AF65-F5344CB8AC3E}">
        <p14:creationId xmlns:p14="http://schemas.microsoft.com/office/powerpoint/2010/main" val="341960523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3CBEC-34D3-40C4-B0FF-3A648D32073C}"/>
              </a:ext>
            </a:extLst>
          </p:cNvPr>
          <p:cNvSpPr>
            <a:spLocks noGrp="1"/>
          </p:cNvSpPr>
          <p:nvPr>
            <p:ph type="title"/>
          </p:nvPr>
        </p:nvSpPr>
        <p:spPr>
          <a:xfrm>
            <a:off x="427037" y="0"/>
            <a:ext cx="11076236" cy="1221157"/>
          </a:xfrm>
        </p:spPr>
        <p:txBody>
          <a:bodyPr anchor="ctr"/>
          <a:lstStyle/>
          <a:p>
            <a:r>
              <a:rPr lang="en-US" sz="5400" b="1" kern="1200" dirty="0">
                <a:latin typeface="Arial" panose="020B0604020202020204" pitchFamily="34" charset="0"/>
                <a:cs typeface="Arial" panose="020B0604020202020204" pitchFamily="34" charset="0"/>
              </a:rPr>
              <a:t>Music Theory 101</a:t>
            </a:r>
          </a:p>
        </p:txBody>
      </p:sp>
      <p:sp>
        <p:nvSpPr>
          <p:cNvPr id="3" name="Content Placeholder 2">
            <a:extLst>
              <a:ext uri="{FF2B5EF4-FFF2-40B4-BE49-F238E27FC236}">
                <a16:creationId xmlns:a16="http://schemas.microsoft.com/office/drawing/2014/main" id="{3901509A-8EC3-44A6-A2D4-71E20DAF62DB}"/>
              </a:ext>
            </a:extLst>
          </p:cNvPr>
          <p:cNvSpPr>
            <a:spLocks noGrp="1"/>
          </p:cNvSpPr>
          <p:nvPr>
            <p:ph type="body" sz="quarter" idx="10"/>
          </p:nvPr>
        </p:nvSpPr>
        <p:spPr>
          <a:xfrm>
            <a:off x="1265237" y="1744662"/>
            <a:ext cx="10744200" cy="4800600"/>
          </a:xfrm>
        </p:spPr>
        <p:txBody>
          <a:bodyPr/>
          <a:lstStyle/>
          <a:p>
            <a:pPr algn="l">
              <a:lnSpc>
                <a:spcPct val="100000"/>
              </a:lnSpc>
              <a:spcAft>
                <a:spcPts val="600"/>
              </a:spcAft>
            </a:pPr>
            <a:r>
              <a:rPr lang="en-US" sz="2800" b="1">
                <a:latin typeface="+mn-lt"/>
              </a:rPr>
              <a:t>Beat: </a:t>
            </a:r>
          </a:p>
          <a:p>
            <a:pPr algn="l">
              <a:lnSpc>
                <a:spcPct val="100000"/>
              </a:lnSpc>
              <a:spcAft>
                <a:spcPts val="600"/>
              </a:spcAft>
            </a:pPr>
            <a:r>
              <a:rPr lang="en-US" sz="2800" b="1">
                <a:latin typeface="+mn-lt"/>
              </a:rPr>
              <a:t>    </a:t>
            </a:r>
            <a:r>
              <a:rPr lang="en-US" sz="2800">
                <a:latin typeface="+mn-lt"/>
              </a:rPr>
              <a:t>basic unit of time (</a:t>
            </a:r>
            <a:r>
              <a:rPr lang="en-US" sz="2800" err="1">
                <a:latin typeface="+mn-lt"/>
              </a:rPr>
              <a:t>a.k.a</a:t>
            </a:r>
            <a:r>
              <a:rPr lang="en-US" sz="2800">
                <a:latin typeface="+mn-lt"/>
              </a:rPr>
              <a:t> quarter note)</a:t>
            </a:r>
          </a:p>
          <a:p>
            <a:pPr algn="l">
              <a:lnSpc>
                <a:spcPct val="100000"/>
              </a:lnSpc>
              <a:spcAft>
                <a:spcPts val="600"/>
              </a:spcAft>
            </a:pPr>
            <a:r>
              <a:rPr lang="en-US" sz="2800" b="1">
                <a:latin typeface="+mn-lt"/>
              </a:rPr>
              <a:t>Note: </a:t>
            </a:r>
          </a:p>
          <a:p>
            <a:pPr algn="l">
              <a:lnSpc>
                <a:spcPct val="100000"/>
              </a:lnSpc>
              <a:spcAft>
                <a:spcPts val="600"/>
              </a:spcAft>
            </a:pPr>
            <a:r>
              <a:rPr lang="en-US" sz="2800" b="1">
                <a:latin typeface="+mn-lt"/>
              </a:rPr>
              <a:t>    </a:t>
            </a:r>
            <a:r>
              <a:rPr lang="en-US" sz="2800">
                <a:latin typeface="+mn-lt"/>
              </a:rPr>
              <a:t>pitch or frequency of note played, e.g. :60 = C5 = 261.625 Hz</a:t>
            </a:r>
            <a:endParaRPr lang="en-US" sz="2800" b="1">
              <a:solidFill>
                <a:srgbClr val="FF0000"/>
              </a:solidFill>
              <a:latin typeface="+mn-lt"/>
            </a:endParaRPr>
          </a:p>
          <a:p>
            <a:pPr algn="l">
              <a:lnSpc>
                <a:spcPct val="100000"/>
              </a:lnSpc>
              <a:spcAft>
                <a:spcPts val="600"/>
              </a:spcAft>
            </a:pPr>
            <a:r>
              <a:rPr lang="en-US" sz="2800" b="1">
                <a:latin typeface="+mn-lt"/>
              </a:rPr>
              <a:t>Tempo:</a:t>
            </a:r>
            <a:r>
              <a:rPr lang="en-US" sz="2800">
                <a:latin typeface="+mn-lt"/>
              </a:rPr>
              <a:t> </a:t>
            </a:r>
          </a:p>
          <a:p>
            <a:pPr lvl="1" algn="l">
              <a:lnSpc>
                <a:spcPct val="100000"/>
              </a:lnSpc>
              <a:spcAft>
                <a:spcPts val="600"/>
              </a:spcAft>
            </a:pPr>
            <a:r>
              <a:rPr lang="en-US" sz="2800">
                <a:latin typeface="+mn-lt"/>
              </a:rPr>
              <a:t>beats per minute (BPM) = quarter notes per minute (QPM) </a:t>
            </a:r>
          </a:p>
          <a:p>
            <a:pPr lvl="1" algn="l">
              <a:lnSpc>
                <a:spcPct val="100000"/>
              </a:lnSpc>
              <a:spcAft>
                <a:spcPts val="600"/>
              </a:spcAft>
            </a:pPr>
            <a:r>
              <a:rPr lang="en-US" sz="2800">
                <a:latin typeface="+mn-lt"/>
              </a:rPr>
              <a:t>microseconds per quarter note (MPQN)</a:t>
            </a:r>
          </a:p>
        </p:txBody>
      </p:sp>
    </p:spTree>
    <p:extLst>
      <p:ext uri="{BB962C8B-B14F-4D97-AF65-F5344CB8AC3E}">
        <p14:creationId xmlns:p14="http://schemas.microsoft.com/office/powerpoint/2010/main" val="313441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C66A8-AA28-4013-9360-D54006873BF4}"/>
              </a:ext>
            </a:extLst>
          </p:cNvPr>
          <p:cNvSpPr>
            <a:spLocks noGrp="1"/>
          </p:cNvSpPr>
          <p:nvPr>
            <p:ph type="title"/>
          </p:nvPr>
        </p:nvSpPr>
        <p:spPr>
          <a:xfrm>
            <a:off x="680119" y="1"/>
            <a:ext cx="11076236" cy="1221156"/>
          </a:xfrm>
        </p:spPr>
        <p:txBody>
          <a:bodyPr anchor="ctr"/>
          <a:lstStyle/>
          <a:p>
            <a:r>
              <a:rPr lang="en-US" sz="3600" b="1" kern="1200"/>
              <a:t>MIDI (Musical Instrument Digital Interface)</a:t>
            </a:r>
          </a:p>
        </p:txBody>
      </p:sp>
      <p:sp>
        <p:nvSpPr>
          <p:cNvPr id="3" name="Content Placeholder 2">
            <a:extLst>
              <a:ext uri="{FF2B5EF4-FFF2-40B4-BE49-F238E27FC236}">
                <a16:creationId xmlns:a16="http://schemas.microsoft.com/office/drawing/2014/main" id="{8BCA7898-789E-4B14-8A0E-731BE2BC8EEE}"/>
              </a:ext>
            </a:extLst>
          </p:cNvPr>
          <p:cNvSpPr>
            <a:spLocks noGrp="1"/>
          </p:cNvSpPr>
          <p:nvPr>
            <p:ph type="body" sz="quarter" idx="10"/>
          </p:nvPr>
        </p:nvSpPr>
        <p:spPr>
          <a:xfrm>
            <a:off x="1545556" y="1516062"/>
            <a:ext cx="10210799" cy="5552705"/>
          </a:xfrm>
        </p:spPr>
        <p:txBody>
          <a:bodyPr>
            <a:noAutofit/>
          </a:bodyPr>
          <a:lstStyle/>
          <a:p>
            <a:pPr marL="0" indent="0" algn="l">
              <a:buNone/>
            </a:pPr>
            <a:r>
              <a:rPr lang="en-US" sz="2400" err="1"/>
              <a:t>midi.Pattern</a:t>
            </a:r>
            <a:r>
              <a:rPr lang="en-US" sz="2400"/>
              <a:t>(format=0, </a:t>
            </a:r>
            <a:r>
              <a:rPr lang="en-US" sz="2400" b="1">
                <a:solidFill>
                  <a:srgbClr val="FF0000"/>
                </a:solidFill>
              </a:rPr>
              <a:t>resolution</a:t>
            </a:r>
            <a:r>
              <a:rPr lang="en-US" sz="2400"/>
              <a:t>=480, tracks=\</a:t>
            </a:r>
          </a:p>
          <a:p>
            <a:pPr marL="0" indent="0" algn="l">
              <a:buNone/>
            </a:pPr>
            <a:r>
              <a:rPr lang="en-US" sz="2400"/>
              <a:t>[</a:t>
            </a:r>
            <a:r>
              <a:rPr lang="en-US" sz="2400" err="1"/>
              <a:t>midi.Track</a:t>
            </a:r>
            <a:r>
              <a:rPr lang="en-US" sz="2400"/>
              <a:t>(\</a:t>
            </a:r>
          </a:p>
          <a:p>
            <a:pPr marL="0" indent="0" algn="l">
              <a:buNone/>
            </a:pPr>
            <a:r>
              <a:rPr lang="en-US" sz="2400"/>
              <a:t> [</a:t>
            </a:r>
            <a:r>
              <a:rPr lang="en-US" sz="2400" err="1"/>
              <a:t>midi.</a:t>
            </a:r>
            <a:r>
              <a:rPr lang="en-US" sz="2400" b="1" err="1">
                <a:solidFill>
                  <a:srgbClr val="FF0000"/>
                </a:solidFill>
              </a:rPr>
              <a:t>SetTempoEvent</a:t>
            </a:r>
            <a:r>
              <a:rPr lang="en-US" sz="2400"/>
              <a:t>(tick=0, data=[7, 161, 32]),</a:t>
            </a:r>
          </a:p>
          <a:p>
            <a:pPr marL="0" indent="0" algn="l">
              <a:buNone/>
            </a:pPr>
            <a:r>
              <a:rPr lang="en-US" sz="2400"/>
              <a:t>  </a:t>
            </a:r>
            <a:r>
              <a:rPr lang="en-US" sz="2400" err="1"/>
              <a:t>midi.</a:t>
            </a:r>
            <a:r>
              <a:rPr lang="en-US" sz="2400" b="1" err="1">
                <a:solidFill>
                  <a:srgbClr val="FF0000"/>
                </a:solidFill>
              </a:rPr>
              <a:t>NoteOnEvent</a:t>
            </a:r>
            <a:r>
              <a:rPr lang="en-US" sz="2400"/>
              <a:t>(tick=0, channel=0, data=[60, 127]),</a:t>
            </a:r>
          </a:p>
          <a:p>
            <a:pPr marL="0" indent="0" algn="l">
              <a:buNone/>
            </a:pPr>
            <a:r>
              <a:rPr lang="en-US" sz="2400"/>
              <a:t>  </a:t>
            </a:r>
            <a:r>
              <a:rPr lang="en-US" sz="2400" err="1"/>
              <a:t>midi.NoteOnEvent</a:t>
            </a:r>
            <a:r>
              <a:rPr lang="en-US" sz="2400"/>
              <a:t>(tick=0, channel=0, data=[64, 127]),</a:t>
            </a:r>
          </a:p>
          <a:p>
            <a:pPr marL="0" indent="0" algn="l">
              <a:buNone/>
            </a:pPr>
            <a:r>
              <a:rPr lang="en-US" sz="2400"/>
              <a:t>  </a:t>
            </a:r>
            <a:r>
              <a:rPr lang="en-US" sz="2400" err="1"/>
              <a:t>midi.NoteOnEvent</a:t>
            </a:r>
            <a:r>
              <a:rPr lang="en-US" sz="2400"/>
              <a:t>(tick=0, channel=0, data=[67, 127]),</a:t>
            </a:r>
          </a:p>
          <a:p>
            <a:pPr marL="0" indent="0" algn="l">
              <a:buNone/>
            </a:pPr>
            <a:r>
              <a:rPr lang="en-US" sz="2400"/>
              <a:t>  </a:t>
            </a:r>
            <a:r>
              <a:rPr lang="en-US" sz="2400" err="1"/>
              <a:t>midi.</a:t>
            </a:r>
            <a:r>
              <a:rPr lang="en-US" sz="2400" b="1" err="1">
                <a:solidFill>
                  <a:srgbClr val="FF0000"/>
                </a:solidFill>
              </a:rPr>
              <a:t>NoteOffEvent</a:t>
            </a:r>
            <a:r>
              <a:rPr lang="en-US" sz="2400"/>
              <a:t>(tick=100, channel=0, data=[60, 90]),</a:t>
            </a:r>
          </a:p>
          <a:p>
            <a:pPr marL="0" indent="0" algn="l">
              <a:buNone/>
            </a:pPr>
            <a:r>
              <a:rPr lang="en-US" sz="2400"/>
              <a:t>  </a:t>
            </a:r>
            <a:r>
              <a:rPr lang="en-US" sz="2400" err="1"/>
              <a:t>midi.NoteOffEvent</a:t>
            </a:r>
            <a:r>
              <a:rPr lang="en-US" sz="2400"/>
              <a:t>(tick=0, channel=0, data=[64, 90]),</a:t>
            </a:r>
          </a:p>
          <a:p>
            <a:pPr marL="0" indent="0" algn="l">
              <a:buNone/>
            </a:pPr>
            <a:r>
              <a:rPr lang="en-US" sz="2400"/>
              <a:t>  </a:t>
            </a:r>
            <a:r>
              <a:rPr lang="en-US" sz="2400" err="1"/>
              <a:t>midi.NoteOffEvent</a:t>
            </a:r>
            <a:r>
              <a:rPr lang="en-US" sz="2400"/>
              <a:t>(tick=0, channel=0, data=[67, 90]),</a:t>
            </a:r>
          </a:p>
          <a:p>
            <a:pPr marL="0" indent="0" algn="l">
              <a:buNone/>
            </a:pPr>
            <a:r>
              <a:rPr lang="en-US" sz="2400"/>
              <a:t>  </a:t>
            </a:r>
            <a:r>
              <a:rPr lang="en-US" sz="2400" err="1"/>
              <a:t>midi.</a:t>
            </a:r>
            <a:r>
              <a:rPr lang="en-US" sz="2400" b="1" err="1">
                <a:solidFill>
                  <a:srgbClr val="FF0000"/>
                </a:solidFill>
              </a:rPr>
              <a:t>EndOfTrackEvent</a:t>
            </a:r>
            <a:r>
              <a:rPr lang="en-US" sz="2400"/>
              <a:t>(tick=1, data=[])])])</a:t>
            </a:r>
          </a:p>
          <a:p>
            <a:pPr marL="0" indent="0">
              <a:buNone/>
            </a:pPr>
            <a:br>
              <a:rPr lang="en-US" sz="2800"/>
            </a:br>
            <a:endParaRPr lang="en-US" sz="2800"/>
          </a:p>
        </p:txBody>
      </p:sp>
    </p:spTree>
    <p:extLst>
      <p:ext uri="{BB962C8B-B14F-4D97-AF65-F5344CB8AC3E}">
        <p14:creationId xmlns:p14="http://schemas.microsoft.com/office/powerpoint/2010/main" val="78663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AEB4-0EF5-4FBC-9AA9-53C8F4038994}"/>
              </a:ext>
            </a:extLst>
          </p:cNvPr>
          <p:cNvSpPr>
            <a:spLocks noGrp="1"/>
          </p:cNvSpPr>
          <p:nvPr>
            <p:ph type="title"/>
          </p:nvPr>
        </p:nvSpPr>
        <p:spPr>
          <a:xfrm>
            <a:off x="503237" y="12844"/>
            <a:ext cx="11076236" cy="1211262"/>
          </a:xfrm>
        </p:spPr>
        <p:txBody>
          <a:bodyPr anchor="ctr"/>
          <a:lstStyle/>
          <a:p>
            <a:r>
              <a:rPr lang="en-US" sz="5400" b="1" kern="1200" dirty="0">
                <a:latin typeface="Arial" panose="020B0604020202020204" pitchFamily="34" charset="0"/>
                <a:cs typeface="Arial" panose="020B0604020202020204" pitchFamily="34" charset="0"/>
              </a:rPr>
              <a:t>Piano Roll</a:t>
            </a:r>
          </a:p>
        </p:txBody>
      </p:sp>
      <p:pic>
        <p:nvPicPr>
          <p:cNvPr id="1026" name="Picture 2" descr="Image result for piano roll">
            <a:extLst>
              <a:ext uri="{FF2B5EF4-FFF2-40B4-BE49-F238E27FC236}">
                <a16:creationId xmlns:a16="http://schemas.microsoft.com/office/drawing/2014/main" id="{D42C8578-5537-4255-BCDA-5ECB147F28C2}"/>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594643" y="1973262"/>
            <a:ext cx="9247187" cy="4119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8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C66A8-AA28-4013-9360-D54006873BF4}"/>
              </a:ext>
            </a:extLst>
          </p:cNvPr>
          <p:cNvSpPr>
            <a:spLocks noGrp="1"/>
          </p:cNvSpPr>
          <p:nvPr>
            <p:ph type="title"/>
          </p:nvPr>
        </p:nvSpPr>
        <p:spPr>
          <a:xfrm>
            <a:off x="699551" y="0"/>
            <a:ext cx="11076236" cy="1221157"/>
          </a:xfrm>
        </p:spPr>
        <p:txBody>
          <a:bodyPr anchor="ctr"/>
          <a:lstStyle/>
          <a:p>
            <a:r>
              <a:rPr lang="en-US" sz="3600" b="1" kern="1200"/>
              <a:t>MIDI (Musical Instrument Digital Interface)</a:t>
            </a:r>
          </a:p>
        </p:txBody>
      </p:sp>
      <p:sp>
        <p:nvSpPr>
          <p:cNvPr id="3" name="Content Placeholder 2">
            <a:extLst>
              <a:ext uri="{FF2B5EF4-FFF2-40B4-BE49-F238E27FC236}">
                <a16:creationId xmlns:a16="http://schemas.microsoft.com/office/drawing/2014/main" id="{8BCA7898-789E-4B14-8A0E-731BE2BC8EEE}"/>
              </a:ext>
            </a:extLst>
          </p:cNvPr>
          <p:cNvSpPr>
            <a:spLocks noGrp="1"/>
          </p:cNvSpPr>
          <p:nvPr>
            <p:ph type="body" sz="quarter" idx="10"/>
          </p:nvPr>
        </p:nvSpPr>
        <p:spPr>
          <a:xfrm>
            <a:off x="1532461" y="1444809"/>
            <a:ext cx="10243326" cy="3800993"/>
          </a:xfrm>
        </p:spPr>
        <p:txBody>
          <a:bodyPr>
            <a:noAutofit/>
          </a:bodyPr>
          <a:lstStyle/>
          <a:p>
            <a:pPr marL="0" indent="0" algn="l">
              <a:buNone/>
            </a:pPr>
            <a:r>
              <a:rPr lang="en-US" sz="1600" dirty="0" err="1"/>
              <a:t>midi.Pattern</a:t>
            </a:r>
            <a:r>
              <a:rPr lang="en-US" sz="1600" dirty="0"/>
              <a:t>(format=0, </a:t>
            </a:r>
            <a:r>
              <a:rPr lang="en-US" sz="1600" b="1" dirty="0">
                <a:solidFill>
                  <a:srgbClr val="FF0000"/>
                </a:solidFill>
              </a:rPr>
              <a:t>resolution</a:t>
            </a:r>
            <a:r>
              <a:rPr lang="en-US" sz="1600" dirty="0"/>
              <a:t>=480, tracks=\           #Resolution = 480 TPB</a:t>
            </a:r>
          </a:p>
          <a:p>
            <a:pPr marL="0" indent="0" algn="l">
              <a:buNone/>
            </a:pPr>
            <a:r>
              <a:rPr lang="en-US" sz="1600" dirty="0"/>
              <a:t>[</a:t>
            </a:r>
            <a:r>
              <a:rPr lang="en-US" sz="1600" dirty="0" err="1"/>
              <a:t>midi.Track</a:t>
            </a:r>
            <a:r>
              <a:rPr lang="en-US" sz="1600" dirty="0"/>
              <a:t>(\</a:t>
            </a:r>
          </a:p>
          <a:p>
            <a:pPr marL="0" indent="0" algn="l">
              <a:buNone/>
            </a:pPr>
            <a:r>
              <a:rPr lang="en-US" sz="1600" dirty="0"/>
              <a:t> [</a:t>
            </a:r>
            <a:r>
              <a:rPr lang="en-US" sz="1600" dirty="0" err="1"/>
              <a:t>midi.</a:t>
            </a:r>
            <a:r>
              <a:rPr lang="en-US" sz="1600" b="1" dirty="0" err="1">
                <a:solidFill>
                  <a:srgbClr val="FF0000"/>
                </a:solidFill>
              </a:rPr>
              <a:t>SetTempoEvent</a:t>
            </a:r>
            <a:r>
              <a:rPr lang="en-US" sz="1600" dirty="0"/>
              <a:t>(tick=0, data=[7, 161, 32]),	         #Tempo = 120 BPM = 2 BPS</a:t>
            </a:r>
          </a:p>
          <a:p>
            <a:pPr algn="l"/>
            <a:r>
              <a:rPr lang="en-US" sz="1600" dirty="0"/>
              <a:t>  </a:t>
            </a:r>
            <a:r>
              <a:rPr lang="en-US" sz="1600" dirty="0" err="1"/>
              <a:t>midi.</a:t>
            </a:r>
            <a:r>
              <a:rPr lang="en-US" sz="1600" b="1" dirty="0" err="1">
                <a:solidFill>
                  <a:srgbClr val="FF0000"/>
                </a:solidFill>
              </a:rPr>
              <a:t>NoteOnEvent</a:t>
            </a:r>
            <a:r>
              <a:rPr lang="en-US" sz="1600" dirty="0"/>
              <a:t>(tick=0, channel=0, data=[60, 127]),    </a:t>
            </a:r>
          </a:p>
          <a:p>
            <a:pPr algn="l"/>
            <a:r>
              <a:rPr lang="en-US" sz="1600" dirty="0"/>
              <a:t>  </a:t>
            </a:r>
            <a:r>
              <a:rPr lang="en-US" sz="1600" dirty="0" err="1"/>
              <a:t>midi.NoteOnEvent</a:t>
            </a:r>
            <a:r>
              <a:rPr lang="en-US" sz="1600" dirty="0"/>
              <a:t>(tick=0, channel=0, data=[64, 127]),    </a:t>
            </a:r>
          </a:p>
          <a:p>
            <a:pPr algn="l"/>
            <a:r>
              <a:rPr lang="en-US" sz="1600" dirty="0"/>
              <a:t>  </a:t>
            </a:r>
            <a:r>
              <a:rPr lang="en-US" sz="1600" dirty="0" err="1"/>
              <a:t>midi.NoteOnEvent</a:t>
            </a:r>
            <a:r>
              <a:rPr lang="en-US" sz="1600" dirty="0"/>
              <a:t>(tick=0, channel=0, data=[67, 127]),    </a:t>
            </a:r>
          </a:p>
          <a:p>
            <a:pPr algn="l"/>
            <a:r>
              <a:rPr lang="en-US" sz="1600" dirty="0"/>
              <a:t>  </a:t>
            </a:r>
            <a:r>
              <a:rPr lang="en-US" sz="1600" dirty="0" err="1"/>
              <a:t>midi.</a:t>
            </a:r>
            <a:r>
              <a:rPr lang="en-US" sz="1600" b="1" dirty="0" err="1">
                <a:solidFill>
                  <a:srgbClr val="FF0000"/>
                </a:solidFill>
              </a:rPr>
              <a:t>NoteOffEvent</a:t>
            </a:r>
            <a:r>
              <a:rPr lang="en-US" sz="1600" dirty="0"/>
              <a:t>(tick=100, channel=0, data=[60, 90]),  </a:t>
            </a:r>
          </a:p>
          <a:p>
            <a:pPr algn="l"/>
            <a:r>
              <a:rPr lang="en-US" sz="1600" dirty="0"/>
              <a:t>  </a:t>
            </a:r>
            <a:r>
              <a:rPr lang="en-US" sz="1600" dirty="0" err="1"/>
              <a:t>midi.NoteOffEvent</a:t>
            </a:r>
            <a:r>
              <a:rPr lang="en-US" sz="1600" dirty="0"/>
              <a:t>(tick=0, channel=0, data=[64, 90]),    </a:t>
            </a:r>
          </a:p>
          <a:p>
            <a:pPr algn="l"/>
            <a:r>
              <a:rPr lang="en-US" sz="1600" dirty="0"/>
              <a:t>  </a:t>
            </a:r>
            <a:r>
              <a:rPr lang="en-US" sz="1600" dirty="0" err="1"/>
              <a:t>midi.NoteOffEvent</a:t>
            </a:r>
            <a:r>
              <a:rPr lang="en-US" sz="1600" dirty="0"/>
              <a:t>(tick=0, channel=0, data=[67, 90]),    </a:t>
            </a:r>
          </a:p>
          <a:p>
            <a:pPr marL="0" indent="0" algn="l">
              <a:buNone/>
            </a:pPr>
            <a:r>
              <a:rPr lang="en-US" sz="1600" dirty="0"/>
              <a:t>  </a:t>
            </a:r>
            <a:r>
              <a:rPr lang="en-US" sz="1600" dirty="0" err="1"/>
              <a:t>midi.</a:t>
            </a:r>
            <a:r>
              <a:rPr lang="en-US" sz="1600" b="1" dirty="0" err="1">
                <a:solidFill>
                  <a:srgbClr val="FF0000"/>
                </a:solidFill>
              </a:rPr>
              <a:t>EndOfTrackEvent</a:t>
            </a:r>
            <a:r>
              <a:rPr lang="en-US" sz="1600" dirty="0"/>
              <a:t>(tick=1, data=[])])])</a:t>
            </a:r>
          </a:p>
          <a:p>
            <a:br>
              <a:rPr lang="en-US" sz="1800" dirty="0">
                <a:latin typeface="+mn-lt"/>
              </a:rPr>
            </a:br>
            <a:endParaRPr lang="en-US" sz="1800" b="1" dirty="0">
              <a:latin typeface="+mn-lt"/>
            </a:endParaRPr>
          </a:p>
        </p:txBody>
      </p:sp>
      <p:sp>
        <p:nvSpPr>
          <p:cNvPr id="5" name="TextBox 4">
            <a:extLst>
              <a:ext uri="{FF2B5EF4-FFF2-40B4-BE49-F238E27FC236}">
                <a16:creationId xmlns:a16="http://schemas.microsoft.com/office/drawing/2014/main" id="{EC89DD9B-358F-4D84-86D1-46C4ECBECFDC}"/>
              </a:ext>
            </a:extLst>
          </p:cNvPr>
          <p:cNvSpPr txBox="1"/>
          <p:nvPr/>
        </p:nvSpPr>
        <p:spPr>
          <a:xfrm>
            <a:off x="122237" y="5245802"/>
            <a:ext cx="12118164" cy="1680460"/>
          </a:xfrm>
          <a:prstGeom prst="rect">
            <a:avLst/>
          </a:prstGeom>
          <a:solidFill>
            <a:schemeClr val="bg2">
              <a:lumMod val="10000"/>
            </a:schemeClr>
          </a:solidFill>
        </p:spPr>
        <p:txBody>
          <a:bodyPr wrap="square" lIns="182880" tIns="146304" rIns="182880" bIns="146304" rtlCol="0">
            <a:spAutoFit/>
          </a:bodyPr>
          <a:lstStyle/>
          <a:p>
            <a:pPr algn="ctr"/>
            <a:r>
              <a:rPr lang="en-US" dirty="0">
                <a:solidFill>
                  <a:schemeClr val="bg1"/>
                </a:solidFill>
              </a:rPr>
              <a:t>Total ticks = 101</a:t>
            </a:r>
          </a:p>
          <a:p>
            <a:pPr algn="ctr"/>
            <a:r>
              <a:rPr lang="en-US" dirty="0">
                <a:solidFill>
                  <a:schemeClr val="bg1"/>
                </a:solidFill>
              </a:rPr>
              <a:t>Time per time slice = 0.02s</a:t>
            </a:r>
          </a:p>
          <a:p>
            <a:pPr algn="ctr"/>
            <a:r>
              <a:rPr lang="en-US" dirty="0">
                <a:solidFill>
                  <a:schemeClr val="bg1"/>
                </a:solidFill>
              </a:rPr>
              <a:t>Ticks per second = Resolution * Tempo = 480 * 2 = 960</a:t>
            </a:r>
          </a:p>
          <a:p>
            <a:pPr algn="ctr"/>
            <a:r>
              <a:rPr lang="en-US" dirty="0">
                <a:solidFill>
                  <a:schemeClr val="bg1"/>
                </a:solidFill>
              </a:rPr>
              <a:t>Ticks per time slice = 960 * 0.02 = </a:t>
            </a:r>
            <a:r>
              <a:rPr lang="en-US" b="1" dirty="0">
                <a:solidFill>
                  <a:schemeClr val="bg1"/>
                </a:solidFill>
              </a:rPr>
              <a:t>19.2</a:t>
            </a:r>
          </a:p>
          <a:p>
            <a:pPr algn="ctr"/>
            <a:r>
              <a:rPr lang="en-US" dirty="0">
                <a:solidFill>
                  <a:schemeClr val="bg1"/>
                </a:solidFill>
              </a:rPr>
              <a:t>Piano roll width = ceil (Total ticks / Ticks per time slice) =    </a:t>
            </a:r>
            <a:r>
              <a:rPr lang="en-US" b="1" dirty="0">
                <a:solidFill>
                  <a:schemeClr val="bg1"/>
                </a:solidFill>
              </a:rPr>
              <a:t>6</a:t>
            </a:r>
            <a:endParaRPr lang="en-US" dirty="0">
              <a:solidFill>
                <a:schemeClr val="bg1"/>
              </a:solidFill>
            </a:endParaRPr>
          </a:p>
        </p:txBody>
      </p:sp>
    </p:spTree>
    <p:extLst>
      <p:ext uri="{BB962C8B-B14F-4D97-AF65-F5344CB8AC3E}">
        <p14:creationId xmlns:p14="http://schemas.microsoft.com/office/powerpoint/2010/main" val="361342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C66A8-AA28-4013-9360-D54006873BF4}"/>
              </a:ext>
            </a:extLst>
          </p:cNvPr>
          <p:cNvSpPr>
            <a:spLocks noGrp="1"/>
          </p:cNvSpPr>
          <p:nvPr>
            <p:ph type="title"/>
          </p:nvPr>
        </p:nvSpPr>
        <p:spPr>
          <a:xfrm>
            <a:off x="699551" y="0"/>
            <a:ext cx="11076236" cy="1221157"/>
          </a:xfrm>
        </p:spPr>
        <p:txBody>
          <a:bodyPr anchor="ctr"/>
          <a:lstStyle/>
          <a:p>
            <a:r>
              <a:rPr lang="en-US" sz="3600" b="1" kern="1200"/>
              <a:t>MIDI (Musical Instrument Digital Interface)</a:t>
            </a:r>
          </a:p>
        </p:txBody>
      </p:sp>
      <p:sp>
        <p:nvSpPr>
          <p:cNvPr id="3" name="Content Placeholder 2">
            <a:extLst>
              <a:ext uri="{FF2B5EF4-FFF2-40B4-BE49-F238E27FC236}">
                <a16:creationId xmlns:a16="http://schemas.microsoft.com/office/drawing/2014/main" id="{8BCA7898-789E-4B14-8A0E-731BE2BC8EEE}"/>
              </a:ext>
            </a:extLst>
          </p:cNvPr>
          <p:cNvSpPr>
            <a:spLocks noGrp="1"/>
          </p:cNvSpPr>
          <p:nvPr>
            <p:ph type="body" sz="quarter" idx="10"/>
          </p:nvPr>
        </p:nvSpPr>
        <p:spPr>
          <a:xfrm>
            <a:off x="1417637" y="1363662"/>
            <a:ext cx="10591801" cy="3800105"/>
          </a:xfrm>
        </p:spPr>
        <p:txBody>
          <a:bodyPr>
            <a:noAutofit/>
          </a:bodyPr>
          <a:lstStyle/>
          <a:p>
            <a:pPr marL="0" indent="0" algn="l">
              <a:buNone/>
            </a:pPr>
            <a:r>
              <a:rPr lang="en-US" sz="1600" err="1"/>
              <a:t>midi.Pattern</a:t>
            </a:r>
            <a:r>
              <a:rPr lang="en-US" sz="1600"/>
              <a:t>(format=0, </a:t>
            </a:r>
            <a:r>
              <a:rPr lang="en-US" sz="1600" b="1">
                <a:solidFill>
                  <a:srgbClr val="FF0000"/>
                </a:solidFill>
              </a:rPr>
              <a:t>resolution</a:t>
            </a:r>
            <a:r>
              <a:rPr lang="en-US" sz="1600"/>
              <a:t>=480, tracks=\</a:t>
            </a:r>
          </a:p>
          <a:p>
            <a:pPr marL="0" indent="0" algn="l">
              <a:buNone/>
            </a:pPr>
            <a:r>
              <a:rPr lang="en-US" sz="1600"/>
              <a:t>[</a:t>
            </a:r>
            <a:r>
              <a:rPr lang="en-US" sz="1600" err="1"/>
              <a:t>midi.Track</a:t>
            </a:r>
            <a:r>
              <a:rPr lang="en-US" sz="1600"/>
              <a:t>(\</a:t>
            </a:r>
          </a:p>
          <a:p>
            <a:pPr marL="0" indent="0" algn="l">
              <a:buNone/>
            </a:pPr>
            <a:r>
              <a:rPr lang="en-US" sz="1600"/>
              <a:t> [</a:t>
            </a:r>
            <a:r>
              <a:rPr lang="en-US" sz="1600" err="1"/>
              <a:t>midi.</a:t>
            </a:r>
            <a:r>
              <a:rPr lang="en-US" sz="1600" b="1" err="1">
                <a:solidFill>
                  <a:srgbClr val="FF0000"/>
                </a:solidFill>
              </a:rPr>
              <a:t>SetTempoEvent</a:t>
            </a:r>
            <a:r>
              <a:rPr lang="en-US" sz="1600"/>
              <a:t>(tick=0, data=[7, 161, 32]),	</a:t>
            </a:r>
          </a:p>
          <a:p>
            <a:pPr algn="l"/>
            <a:r>
              <a:rPr lang="en-US" sz="1600"/>
              <a:t>  </a:t>
            </a:r>
            <a:r>
              <a:rPr lang="en-US" sz="1600" err="1"/>
              <a:t>midi.</a:t>
            </a:r>
            <a:r>
              <a:rPr lang="en-US" sz="1600" b="1" err="1">
                <a:solidFill>
                  <a:srgbClr val="FF0000"/>
                </a:solidFill>
              </a:rPr>
              <a:t>NoteOnEvent</a:t>
            </a:r>
            <a:r>
              <a:rPr lang="en-US" sz="1600"/>
              <a:t>(tick=0, channel=0, data=[60, 127]),    #Index = 0/19.2 =&gt; 0</a:t>
            </a:r>
          </a:p>
          <a:p>
            <a:pPr algn="l"/>
            <a:r>
              <a:rPr lang="en-US" sz="1600"/>
              <a:t>  </a:t>
            </a:r>
            <a:r>
              <a:rPr lang="en-US" sz="1600" err="1"/>
              <a:t>midi.NoteOnEvent</a:t>
            </a:r>
            <a:r>
              <a:rPr lang="en-US" sz="1600"/>
              <a:t>(tick=0, channel=0, data=[64, 127]),    #Index = 0/19.2 =&gt; 0</a:t>
            </a:r>
          </a:p>
          <a:p>
            <a:pPr algn="l"/>
            <a:r>
              <a:rPr lang="en-US" sz="1600"/>
              <a:t>  </a:t>
            </a:r>
            <a:r>
              <a:rPr lang="en-US" sz="1600" err="1"/>
              <a:t>midi.NoteOnEvent</a:t>
            </a:r>
            <a:r>
              <a:rPr lang="en-US" sz="1600"/>
              <a:t>(tick=0, channel=0, data=[67, 127]),    #Index = 0/19.2 =&gt; 0</a:t>
            </a:r>
          </a:p>
          <a:p>
            <a:pPr algn="l"/>
            <a:r>
              <a:rPr lang="en-US" sz="1600"/>
              <a:t>  </a:t>
            </a:r>
            <a:r>
              <a:rPr lang="en-US" sz="1600" err="1"/>
              <a:t>midi.</a:t>
            </a:r>
            <a:r>
              <a:rPr lang="en-US" sz="1600" b="1" err="1">
                <a:solidFill>
                  <a:srgbClr val="FF0000"/>
                </a:solidFill>
              </a:rPr>
              <a:t>NoteOffEvent</a:t>
            </a:r>
            <a:r>
              <a:rPr lang="en-US" sz="1600"/>
              <a:t>(tick=100, channel=0, data=[60, 90]),  #Index = 100/19.2 =&gt; 5</a:t>
            </a:r>
          </a:p>
          <a:p>
            <a:pPr algn="l"/>
            <a:r>
              <a:rPr lang="en-US" sz="1600"/>
              <a:t>  </a:t>
            </a:r>
            <a:r>
              <a:rPr lang="en-US" sz="1600" err="1"/>
              <a:t>midi.NoteOffEvent</a:t>
            </a:r>
            <a:r>
              <a:rPr lang="en-US" sz="1600"/>
              <a:t>(tick=0, channel=0, data=[64, 90]),    #Index = 100/19.2 =&gt; 5</a:t>
            </a:r>
          </a:p>
          <a:p>
            <a:pPr algn="l"/>
            <a:r>
              <a:rPr lang="en-US" sz="1600"/>
              <a:t>  </a:t>
            </a:r>
            <a:r>
              <a:rPr lang="en-US" sz="1600" err="1"/>
              <a:t>midi.NoteOffEvent</a:t>
            </a:r>
            <a:r>
              <a:rPr lang="en-US" sz="1600"/>
              <a:t>(tick=0, channel=0, data=[67, 90]),    #Index = 100/19.2 =&gt; 5</a:t>
            </a:r>
          </a:p>
          <a:p>
            <a:pPr marL="0" indent="0" algn="l">
              <a:buNone/>
            </a:pPr>
            <a:r>
              <a:rPr lang="en-US" sz="1600"/>
              <a:t>  </a:t>
            </a:r>
            <a:r>
              <a:rPr lang="en-US" sz="1600" err="1"/>
              <a:t>midi.</a:t>
            </a:r>
            <a:r>
              <a:rPr lang="en-US" sz="1600" b="1" err="1">
                <a:solidFill>
                  <a:srgbClr val="FF0000"/>
                </a:solidFill>
              </a:rPr>
              <a:t>EndOfTrackEvent</a:t>
            </a:r>
            <a:r>
              <a:rPr lang="en-US" sz="1600"/>
              <a:t>(tick=1, data=[])])])</a:t>
            </a:r>
          </a:p>
          <a:p>
            <a:pPr marL="0" indent="0" algn="l">
              <a:buNone/>
            </a:pPr>
            <a:br>
              <a:rPr lang="en-US" sz="1600"/>
            </a:br>
            <a:endParaRPr lang="en-US" sz="1600"/>
          </a:p>
        </p:txBody>
      </p:sp>
      <p:graphicFrame>
        <p:nvGraphicFramePr>
          <p:cNvPr id="4" name="Table 3">
            <a:extLst>
              <a:ext uri="{FF2B5EF4-FFF2-40B4-BE49-F238E27FC236}">
                <a16:creationId xmlns:a16="http://schemas.microsoft.com/office/drawing/2014/main" id="{12FE9C7B-D350-48D7-99A7-BA29A024024F}"/>
              </a:ext>
            </a:extLst>
          </p:cNvPr>
          <p:cNvGraphicFramePr>
            <a:graphicFrameLocks noGrp="1"/>
          </p:cNvGraphicFramePr>
          <p:nvPr>
            <p:extLst>
              <p:ext uri="{D42A27DB-BD31-4B8C-83A1-F6EECF244321}">
                <p14:modId xmlns:p14="http://schemas.microsoft.com/office/powerpoint/2010/main" val="2929114553"/>
              </p:ext>
            </p:extLst>
          </p:nvPr>
        </p:nvGraphicFramePr>
        <p:xfrm>
          <a:off x="4084637" y="5163252"/>
          <a:ext cx="4571998" cy="1645920"/>
        </p:xfrm>
        <a:graphic>
          <a:graphicData uri="http://schemas.openxmlformats.org/drawingml/2006/table">
            <a:tbl>
              <a:tblPr firstRow="1" bandRow="1">
                <a:tableStyleId>{793D81CF-94F2-401A-BA57-92F5A7B2D0C5}</a:tableStyleId>
              </a:tblPr>
              <a:tblGrid>
                <a:gridCol w="850605">
                  <a:extLst>
                    <a:ext uri="{9D8B030D-6E8A-4147-A177-3AD203B41FA5}">
                      <a16:colId xmlns:a16="http://schemas.microsoft.com/office/drawing/2014/main" val="2596215188"/>
                    </a:ext>
                  </a:extLst>
                </a:gridCol>
                <a:gridCol w="570426">
                  <a:extLst>
                    <a:ext uri="{9D8B030D-6E8A-4147-A177-3AD203B41FA5}">
                      <a16:colId xmlns:a16="http://schemas.microsoft.com/office/drawing/2014/main" val="1601484964"/>
                    </a:ext>
                  </a:extLst>
                </a:gridCol>
                <a:gridCol w="538403">
                  <a:extLst>
                    <a:ext uri="{9D8B030D-6E8A-4147-A177-3AD203B41FA5}">
                      <a16:colId xmlns:a16="http://schemas.microsoft.com/office/drawing/2014/main" val="3523974877"/>
                    </a:ext>
                  </a:extLst>
                </a:gridCol>
                <a:gridCol w="653141">
                  <a:extLst>
                    <a:ext uri="{9D8B030D-6E8A-4147-A177-3AD203B41FA5}">
                      <a16:colId xmlns:a16="http://schemas.microsoft.com/office/drawing/2014/main" val="1227032891"/>
                    </a:ext>
                  </a:extLst>
                </a:gridCol>
                <a:gridCol w="653141">
                  <a:extLst>
                    <a:ext uri="{9D8B030D-6E8A-4147-A177-3AD203B41FA5}">
                      <a16:colId xmlns:a16="http://schemas.microsoft.com/office/drawing/2014/main" val="1447291540"/>
                    </a:ext>
                  </a:extLst>
                </a:gridCol>
                <a:gridCol w="653141">
                  <a:extLst>
                    <a:ext uri="{9D8B030D-6E8A-4147-A177-3AD203B41FA5}">
                      <a16:colId xmlns:a16="http://schemas.microsoft.com/office/drawing/2014/main" val="138686230"/>
                    </a:ext>
                  </a:extLst>
                </a:gridCol>
                <a:gridCol w="653141">
                  <a:extLst>
                    <a:ext uri="{9D8B030D-6E8A-4147-A177-3AD203B41FA5}">
                      <a16:colId xmlns:a16="http://schemas.microsoft.com/office/drawing/2014/main" val="1770304522"/>
                    </a:ext>
                  </a:extLst>
                </a:gridCol>
              </a:tblGrid>
              <a:tr h="243840">
                <a:tc>
                  <a:txBody>
                    <a:bodyPr/>
                    <a:lstStyle/>
                    <a:p>
                      <a:r>
                        <a:rPr lang="en-US" sz="1200"/>
                        <a:t>Note</a:t>
                      </a:r>
                    </a:p>
                  </a:txBody>
                  <a:tcPr/>
                </a:tc>
                <a:tc>
                  <a:txBody>
                    <a:bodyPr/>
                    <a:lstStyle/>
                    <a:p>
                      <a:r>
                        <a:rPr lang="en-US" sz="1200"/>
                        <a:t>0</a:t>
                      </a:r>
                    </a:p>
                  </a:txBody>
                  <a:tcPr/>
                </a:tc>
                <a:tc>
                  <a:txBody>
                    <a:bodyPr/>
                    <a:lstStyle/>
                    <a:p>
                      <a:r>
                        <a:rPr lang="en-US" sz="1200"/>
                        <a:t>1</a:t>
                      </a:r>
                    </a:p>
                  </a:txBody>
                  <a:tcPr/>
                </a:tc>
                <a:tc>
                  <a:txBody>
                    <a:bodyPr/>
                    <a:lstStyle/>
                    <a:p>
                      <a:r>
                        <a:rPr lang="en-US" sz="1200"/>
                        <a:t>2</a:t>
                      </a:r>
                    </a:p>
                  </a:txBody>
                  <a:tcPr/>
                </a:tc>
                <a:tc>
                  <a:txBody>
                    <a:bodyPr/>
                    <a:lstStyle/>
                    <a:p>
                      <a:r>
                        <a:rPr lang="en-US" sz="1200"/>
                        <a:t>3</a:t>
                      </a:r>
                    </a:p>
                  </a:txBody>
                  <a:tcPr/>
                </a:tc>
                <a:tc>
                  <a:txBody>
                    <a:bodyPr/>
                    <a:lstStyle/>
                    <a:p>
                      <a:r>
                        <a:rPr lang="en-US" sz="1200"/>
                        <a:t>4</a:t>
                      </a:r>
                    </a:p>
                  </a:txBody>
                  <a:tcPr/>
                </a:tc>
                <a:tc>
                  <a:txBody>
                    <a:bodyPr/>
                    <a:lstStyle/>
                    <a:p>
                      <a:r>
                        <a:rPr lang="en-US" sz="1200"/>
                        <a:t>5</a:t>
                      </a:r>
                    </a:p>
                  </a:txBody>
                  <a:tcPr/>
                </a:tc>
                <a:extLst>
                  <a:ext uri="{0D108BD9-81ED-4DB2-BD59-A6C34878D82A}">
                    <a16:rowId xmlns:a16="http://schemas.microsoft.com/office/drawing/2014/main" val="4066194774"/>
                  </a:ext>
                </a:extLst>
              </a:tr>
              <a:tr h="243840">
                <a:tc>
                  <a:txBody>
                    <a:bodyPr/>
                    <a:lstStyle/>
                    <a:p>
                      <a:r>
                        <a:rPr lang="en-US" sz="1200"/>
                        <a:t>60 (C5)</a:t>
                      </a:r>
                    </a:p>
                  </a:txBody>
                  <a:tcPr/>
                </a:tc>
                <a:tc>
                  <a:txBody>
                    <a:bodyPr/>
                    <a:lstStyle/>
                    <a:p>
                      <a:r>
                        <a:rPr lang="en-US" sz="1200"/>
                        <a:t>1</a:t>
                      </a:r>
                    </a:p>
                  </a:txBody>
                  <a:tcPr/>
                </a:tc>
                <a:tc>
                  <a:txBody>
                    <a:bodyPr/>
                    <a:lstStyle/>
                    <a:p>
                      <a:r>
                        <a:rPr lang="en-US" sz="1200"/>
                        <a:t>1</a:t>
                      </a:r>
                    </a:p>
                  </a:txBody>
                  <a:tcPr/>
                </a:tc>
                <a:tc>
                  <a:txBody>
                    <a:bodyPr/>
                    <a:lstStyle/>
                    <a:p>
                      <a:r>
                        <a:rPr lang="en-US" sz="1200"/>
                        <a:t>1</a:t>
                      </a:r>
                    </a:p>
                  </a:txBody>
                  <a:tcPr/>
                </a:tc>
                <a:tc>
                  <a:txBody>
                    <a:bodyPr/>
                    <a:lstStyle/>
                    <a:p>
                      <a:r>
                        <a:rPr lang="en-US" sz="1200"/>
                        <a:t>1</a:t>
                      </a:r>
                    </a:p>
                  </a:txBody>
                  <a:tcPr/>
                </a:tc>
                <a:tc>
                  <a:txBody>
                    <a:bodyPr/>
                    <a:lstStyle/>
                    <a:p>
                      <a:r>
                        <a:rPr lang="en-US" sz="1200"/>
                        <a:t>1</a:t>
                      </a:r>
                    </a:p>
                  </a:txBody>
                  <a:tcPr/>
                </a:tc>
                <a:tc>
                  <a:txBody>
                    <a:bodyPr/>
                    <a:lstStyle/>
                    <a:p>
                      <a:r>
                        <a:rPr lang="en-US" sz="1200"/>
                        <a:t>0</a:t>
                      </a:r>
                    </a:p>
                  </a:txBody>
                  <a:tcPr/>
                </a:tc>
                <a:extLst>
                  <a:ext uri="{0D108BD9-81ED-4DB2-BD59-A6C34878D82A}">
                    <a16:rowId xmlns:a16="http://schemas.microsoft.com/office/drawing/2014/main" val="3552916560"/>
                  </a:ext>
                </a:extLst>
              </a:tr>
              <a:tr h="243840">
                <a:tc>
                  <a:txBody>
                    <a:bodyPr/>
                    <a:lstStyle/>
                    <a:p>
                      <a:r>
                        <a:rPr lang="en-US" sz="1200"/>
                        <a:t>62 (D5)</a:t>
                      </a:r>
                    </a:p>
                  </a:txBody>
                  <a:tcPr/>
                </a:tc>
                <a:tc>
                  <a:txBody>
                    <a:bodyPr/>
                    <a:lstStyle/>
                    <a:p>
                      <a:r>
                        <a:rPr lang="en-US" sz="1200"/>
                        <a:t>0</a:t>
                      </a:r>
                    </a:p>
                  </a:txBody>
                  <a:tcPr/>
                </a:tc>
                <a:tc>
                  <a:txBody>
                    <a:bodyPr/>
                    <a:lstStyle/>
                    <a:p>
                      <a:r>
                        <a:rPr lang="en-US" sz="1200"/>
                        <a:t>0</a:t>
                      </a:r>
                    </a:p>
                  </a:txBody>
                  <a:tcPr/>
                </a:tc>
                <a:tc>
                  <a:txBody>
                    <a:bodyPr/>
                    <a:lstStyle/>
                    <a:p>
                      <a:r>
                        <a:rPr lang="en-US" sz="1200"/>
                        <a:t>0</a:t>
                      </a:r>
                    </a:p>
                  </a:txBody>
                  <a:tcPr/>
                </a:tc>
                <a:tc>
                  <a:txBody>
                    <a:bodyPr/>
                    <a:lstStyle/>
                    <a:p>
                      <a:r>
                        <a:rPr lang="en-US" sz="1200"/>
                        <a:t>0</a:t>
                      </a:r>
                    </a:p>
                  </a:txBody>
                  <a:tcPr/>
                </a:tc>
                <a:tc>
                  <a:txBody>
                    <a:bodyPr/>
                    <a:lstStyle/>
                    <a:p>
                      <a:r>
                        <a:rPr lang="en-US" sz="1200"/>
                        <a:t>0</a:t>
                      </a:r>
                    </a:p>
                  </a:txBody>
                  <a:tcPr/>
                </a:tc>
                <a:tc>
                  <a:txBody>
                    <a:bodyPr/>
                    <a:lstStyle/>
                    <a:p>
                      <a:r>
                        <a:rPr lang="en-US" sz="1200"/>
                        <a:t>0</a:t>
                      </a:r>
                    </a:p>
                  </a:txBody>
                  <a:tcPr/>
                </a:tc>
                <a:extLst>
                  <a:ext uri="{0D108BD9-81ED-4DB2-BD59-A6C34878D82A}">
                    <a16:rowId xmlns:a16="http://schemas.microsoft.com/office/drawing/2014/main" val="3308236534"/>
                  </a:ext>
                </a:extLst>
              </a:tr>
              <a:tr h="243840">
                <a:tc>
                  <a:txBody>
                    <a:bodyPr/>
                    <a:lstStyle/>
                    <a:p>
                      <a:r>
                        <a:rPr lang="en-US" sz="1200"/>
                        <a:t>64 (E5)</a:t>
                      </a:r>
                    </a:p>
                  </a:txBody>
                  <a:tcPr/>
                </a:tc>
                <a:tc>
                  <a:txBody>
                    <a:bodyPr/>
                    <a:lstStyle/>
                    <a:p>
                      <a:r>
                        <a:rPr lang="en-US" sz="1200"/>
                        <a:t>1</a:t>
                      </a:r>
                    </a:p>
                  </a:txBody>
                  <a:tcPr/>
                </a:tc>
                <a:tc>
                  <a:txBody>
                    <a:bodyPr/>
                    <a:lstStyle/>
                    <a:p>
                      <a:r>
                        <a:rPr lang="en-US" sz="1200"/>
                        <a:t>1</a:t>
                      </a:r>
                    </a:p>
                  </a:txBody>
                  <a:tcPr/>
                </a:tc>
                <a:tc>
                  <a:txBody>
                    <a:bodyPr/>
                    <a:lstStyle/>
                    <a:p>
                      <a:r>
                        <a:rPr lang="en-US" sz="1200"/>
                        <a:t>1</a:t>
                      </a:r>
                    </a:p>
                  </a:txBody>
                  <a:tcPr/>
                </a:tc>
                <a:tc>
                  <a:txBody>
                    <a:bodyPr/>
                    <a:lstStyle/>
                    <a:p>
                      <a:r>
                        <a:rPr lang="en-US" sz="1200"/>
                        <a:t>1</a:t>
                      </a:r>
                    </a:p>
                  </a:txBody>
                  <a:tcPr/>
                </a:tc>
                <a:tc>
                  <a:txBody>
                    <a:bodyPr/>
                    <a:lstStyle/>
                    <a:p>
                      <a:r>
                        <a:rPr lang="en-US" sz="1200"/>
                        <a:t>1</a:t>
                      </a:r>
                    </a:p>
                  </a:txBody>
                  <a:tcPr/>
                </a:tc>
                <a:tc>
                  <a:txBody>
                    <a:bodyPr/>
                    <a:lstStyle/>
                    <a:p>
                      <a:r>
                        <a:rPr lang="en-US" sz="1200"/>
                        <a:t>0</a:t>
                      </a:r>
                    </a:p>
                  </a:txBody>
                  <a:tcPr/>
                </a:tc>
                <a:extLst>
                  <a:ext uri="{0D108BD9-81ED-4DB2-BD59-A6C34878D82A}">
                    <a16:rowId xmlns:a16="http://schemas.microsoft.com/office/drawing/2014/main" val="908241541"/>
                  </a:ext>
                </a:extLst>
              </a:tr>
              <a:tr h="243840">
                <a:tc>
                  <a:txBody>
                    <a:bodyPr/>
                    <a:lstStyle/>
                    <a:p>
                      <a:r>
                        <a:rPr lang="en-US" sz="1200"/>
                        <a:t>65 (F5)</a:t>
                      </a:r>
                    </a:p>
                  </a:txBody>
                  <a:tcPr/>
                </a:tc>
                <a:tc>
                  <a:txBody>
                    <a:bodyPr/>
                    <a:lstStyle/>
                    <a:p>
                      <a:r>
                        <a:rPr lang="en-US" sz="1200"/>
                        <a:t>0</a:t>
                      </a:r>
                    </a:p>
                  </a:txBody>
                  <a:tcPr/>
                </a:tc>
                <a:tc>
                  <a:txBody>
                    <a:bodyPr/>
                    <a:lstStyle/>
                    <a:p>
                      <a:r>
                        <a:rPr lang="en-US" sz="1200"/>
                        <a:t>0</a:t>
                      </a:r>
                    </a:p>
                  </a:txBody>
                  <a:tcPr/>
                </a:tc>
                <a:tc>
                  <a:txBody>
                    <a:bodyPr/>
                    <a:lstStyle/>
                    <a:p>
                      <a:r>
                        <a:rPr lang="en-US" sz="1200"/>
                        <a:t>0</a:t>
                      </a:r>
                    </a:p>
                  </a:txBody>
                  <a:tcPr/>
                </a:tc>
                <a:tc>
                  <a:txBody>
                    <a:bodyPr/>
                    <a:lstStyle/>
                    <a:p>
                      <a:r>
                        <a:rPr lang="en-US" sz="1200"/>
                        <a:t>0</a:t>
                      </a:r>
                    </a:p>
                  </a:txBody>
                  <a:tcPr/>
                </a:tc>
                <a:tc>
                  <a:txBody>
                    <a:bodyPr/>
                    <a:lstStyle/>
                    <a:p>
                      <a:r>
                        <a:rPr lang="en-US" sz="1200"/>
                        <a:t>0</a:t>
                      </a:r>
                    </a:p>
                  </a:txBody>
                  <a:tcPr/>
                </a:tc>
                <a:tc>
                  <a:txBody>
                    <a:bodyPr/>
                    <a:lstStyle/>
                    <a:p>
                      <a:r>
                        <a:rPr lang="en-US" sz="1200"/>
                        <a:t>0</a:t>
                      </a:r>
                    </a:p>
                  </a:txBody>
                  <a:tcPr/>
                </a:tc>
                <a:extLst>
                  <a:ext uri="{0D108BD9-81ED-4DB2-BD59-A6C34878D82A}">
                    <a16:rowId xmlns:a16="http://schemas.microsoft.com/office/drawing/2014/main" val="932976722"/>
                  </a:ext>
                </a:extLst>
              </a:tr>
              <a:tr h="243840">
                <a:tc>
                  <a:txBody>
                    <a:bodyPr/>
                    <a:lstStyle/>
                    <a:p>
                      <a:r>
                        <a:rPr lang="en-US" sz="1200"/>
                        <a:t>67 (G5)</a:t>
                      </a:r>
                    </a:p>
                  </a:txBody>
                  <a:tcPr/>
                </a:tc>
                <a:tc>
                  <a:txBody>
                    <a:bodyPr/>
                    <a:lstStyle/>
                    <a:p>
                      <a:r>
                        <a:rPr lang="en-US" sz="1200"/>
                        <a:t>1</a:t>
                      </a:r>
                    </a:p>
                  </a:txBody>
                  <a:tcPr/>
                </a:tc>
                <a:tc>
                  <a:txBody>
                    <a:bodyPr/>
                    <a:lstStyle/>
                    <a:p>
                      <a:r>
                        <a:rPr lang="en-US" sz="1200"/>
                        <a:t>1</a:t>
                      </a:r>
                    </a:p>
                  </a:txBody>
                  <a:tcPr/>
                </a:tc>
                <a:tc>
                  <a:txBody>
                    <a:bodyPr/>
                    <a:lstStyle/>
                    <a:p>
                      <a:r>
                        <a:rPr lang="en-US" sz="1200"/>
                        <a:t>1</a:t>
                      </a:r>
                    </a:p>
                  </a:txBody>
                  <a:tcPr/>
                </a:tc>
                <a:tc>
                  <a:txBody>
                    <a:bodyPr/>
                    <a:lstStyle/>
                    <a:p>
                      <a:r>
                        <a:rPr lang="en-US" sz="1200"/>
                        <a:t>1</a:t>
                      </a:r>
                    </a:p>
                  </a:txBody>
                  <a:tcPr/>
                </a:tc>
                <a:tc>
                  <a:txBody>
                    <a:bodyPr/>
                    <a:lstStyle/>
                    <a:p>
                      <a:r>
                        <a:rPr lang="en-US" sz="1200"/>
                        <a:t>1</a:t>
                      </a:r>
                    </a:p>
                  </a:txBody>
                  <a:tcPr/>
                </a:tc>
                <a:tc>
                  <a:txBody>
                    <a:bodyPr/>
                    <a:lstStyle/>
                    <a:p>
                      <a:r>
                        <a:rPr lang="en-US" sz="1200" dirty="0"/>
                        <a:t>0</a:t>
                      </a:r>
                    </a:p>
                  </a:txBody>
                  <a:tcPr/>
                </a:tc>
                <a:extLst>
                  <a:ext uri="{0D108BD9-81ED-4DB2-BD59-A6C34878D82A}">
                    <a16:rowId xmlns:a16="http://schemas.microsoft.com/office/drawing/2014/main" val="4042363602"/>
                  </a:ext>
                </a:extLst>
              </a:tr>
            </a:tbl>
          </a:graphicData>
        </a:graphic>
      </p:graphicFrame>
    </p:spTree>
    <p:extLst>
      <p:ext uri="{BB962C8B-B14F-4D97-AF65-F5344CB8AC3E}">
        <p14:creationId xmlns:p14="http://schemas.microsoft.com/office/powerpoint/2010/main" val="233531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9D07E-6C22-4CB6-BF2A-924CAFFCFD5D}"/>
              </a:ext>
            </a:extLst>
          </p:cNvPr>
          <p:cNvSpPr>
            <a:spLocks noGrp="1"/>
          </p:cNvSpPr>
          <p:nvPr>
            <p:ph type="title"/>
          </p:nvPr>
        </p:nvSpPr>
        <p:spPr>
          <a:xfrm>
            <a:off x="699551" y="0"/>
            <a:ext cx="11076236" cy="1221157"/>
          </a:xfrm>
        </p:spPr>
        <p:txBody>
          <a:bodyPr anchor="ctr"/>
          <a:lstStyle/>
          <a:p>
            <a:r>
              <a:rPr lang="en-US" sz="5400" b="1" kern="1200" dirty="0">
                <a:latin typeface="Arial" panose="020B0604020202020204" pitchFamily="34" charset="0"/>
                <a:cs typeface="Arial" panose="020B0604020202020204" pitchFamily="34" charset="0"/>
              </a:rPr>
              <a:t>Input Representation</a:t>
            </a:r>
          </a:p>
        </p:txBody>
      </p:sp>
      <p:pic>
        <p:nvPicPr>
          <p:cNvPr id="1026" name="Picture 2" descr="Image result for sequence to sequence music generation">
            <a:extLst>
              <a:ext uri="{FF2B5EF4-FFF2-40B4-BE49-F238E27FC236}">
                <a16:creationId xmlns:a16="http://schemas.microsoft.com/office/drawing/2014/main" id="{D929FB2F-5599-4C94-A571-7E804D98A81B}"/>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646237" y="1558917"/>
            <a:ext cx="8636000" cy="4438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00B7DD-4560-40CA-9A25-3531BC5FB31C}"/>
              </a:ext>
            </a:extLst>
          </p:cNvPr>
          <p:cNvSpPr txBox="1"/>
          <p:nvPr/>
        </p:nvSpPr>
        <p:spPr>
          <a:xfrm>
            <a:off x="8245943" y="6335327"/>
            <a:ext cx="7821151" cy="670445"/>
          </a:xfrm>
          <a:prstGeom prst="rect">
            <a:avLst/>
          </a:prstGeom>
          <a:noFill/>
        </p:spPr>
        <p:txBody>
          <a:bodyPr wrap="square" rtlCol="0">
            <a:spAutoFit/>
          </a:bodyPr>
          <a:lstStyle/>
          <a:p>
            <a:r>
              <a:rPr lang="en-US" sz="1836"/>
              <a:t>Source: </a:t>
            </a:r>
            <a:r>
              <a:rPr lang="en-US" sz="1836">
                <a:hlinkClick r:id="rId4"/>
              </a:rPr>
              <a:t>http://yoavz.com/music_rnn/</a:t>
            </a:r>
            <a:endParaRPr lang="en-US" sz="1836"/>
          </a:p>
          <a:p>
            <a:endParaRPr lang="en-US" sz="1836"/>
          </a:p>
        </p:txBody>
      </p:sp>
    </p:spTree>
    <p:extLst>
      <p:ext uri="{BB962C8B-B14F-4D97-AF65-F5344CB8AC3E}">
        <p14:creationId xmlns:p14="http://schemas.microsoft.com/office/powerpoint/2010/main" val="263935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D7BE8-E225-46B2-B775-54DCD5ABB7F8}"/>
              </a:ext>
            </a:extLst>
          </p:cNvPr>
          <p:cNvSpPr>
            <a:spLocks noGrp="1"/>
          </p:cNvSpPr>
          <p:nvPr>
            <p:ph type="title"/>
          </p:nvPr>
        </p:nvSpPr>
        <p:spPr>
          <a:xfrm>
            <a:off x="699551" y="0"/>
            <a:ext cx="11076236" cy="1221157"/>
          </a:xfrm>
        </p:spPr>
        <p:txBody>
          <a:bodyPr anchor="ctr"/>
          <a:lstStyle/>
          <a:p>
            <a:r>
              <a:rPr lang="en-US" sz="5400" b="1" kern="1200" dirty="0">
                <a:latin typeface="Arial" panose="020B0604020202020204" pitchFamily="34" charset="0"/>
                <a:cs typeface="Arial" panose="020B0604020202020204" pitchFamily="34" charset="0"/>
              </a:rPr>
              <a:t>Datasets </a:t>
            </a:r>
          </a:p>
        </p:txBody>
      </p:sp>
      <p:graphicFrame>
        <p:nvGraphicFramePr>
          <p:cNvPr id="4" name="Content Placeholder 3">
            <a:extLst>
              <a:ext uri="{FF2B5EF4-FFF2-40B4-BE49-F238E27FC236}">
                <a16:creationId xmlns:a16="http://schemas.microsoft.com/office/drawing/2014/main" id="{3A19B3CC-579B-4F0F-88EA-981DD72372A3}"/>
              </a:ext>
            </a:extLst>
          </p:cNvPr>
          <p:cNvGraphicFramePr>
            <a:graphicFrameLocks noGrp="1"/>
          </p:cNvGraphicFramePr>
          <p:nvPr>
            <p:ph idx="4294967295"/>
            <p:extLst>
              <p:ext uri="{D42A27DB-BD31-4B8C-83A1-F6EECF244321}">
                <p14:modId xmlns:p14="http://schemas.microsoft.com/office/powerpoint/2010/main" val="1178837336"/>
              </p:ext>
            </p:extLst>
          </p:nvPr>
        </p:nvGraphicFramePr>
        <p:xfrm>
          <a:off x="1087190" y="2354262"/>
          <a:ext cx="10300958" cy="3040500"/>
        </p:xfrm>
        <a:graphic>
          <a:graphicData uri="http://schemas.openxmlformats.org/drawingml/2006/table">
            <a:tbl>
              <a:tblPr firstRow="1" bandRow="1">
                <a:tableStyleId>{073A0DAA-6AF3-43AB-8588-CEC1D06C72B9}</a:tableStyleId>
              </a:tblPr>
              <a:tblGrid>
                <a:gridCol w="2777320">
                  <a:extLst>
                    <a:ext uri="{9D8B030D-6E8A-4147-A177-3AD203B41FA5}">
                      <a16:colId xmlns:a16="http://schemas.microsoft.com/office/drawing/2014/main" val="369290699"/>
                    </a:ext>
                  </a:extLst>
                </a:gridCol>
                <a:gridCol w="2113438">
                  <a:extLst>
                    <a:ext uri="{9D8B030D-6E8A-4147-A177-3AD203B41FA5}">
                      <a16:colId xmlns:a16="http://schemas.microsoft.com/office/drawing/2014/main" val="1792600035"/>
                    </a:ext>
                  </a:extLst>
                </a:gridCol>
                <a:gridCol w="2286000">
                  <a:extLst>
                    <a:ext uri="{9D8B030D-6E8A-4147-A177-3AD203B41FA5}">
                      <a16:colId xmlns:a16="http://schemas.microsoft.com/office/drawing/2014/main" val="643417447"/>
                    </a:ext>
                  </a:extLst>
                </a:gridCol>
                <a:gridCol w="3124200">
                  <a:extLst>
                    <a:ext uri="{9D8B030D-6E8A-4147-A177-3AD203B41FA5}">
                      <a16:colId xmlns:a16="http://schemas.microsoft.com/office/drawing/2014/main" val="875902479"/>
                    </a:ext>
                  </a:extLst>
                </a:gridCol>
              </a:tblGrid>
              <a:tr h="506750">
                <a:tc>
                  <a:txBody>
                    <a:bodyPr/>
                    <a:lstStyle/>
                    <a:p>
                      <a:pPr algn="l"/>
                      <a:r>
                        <a:rPr lang="en-US" sz="1800"/>
                        <a:t>Name</a:t>
                      </a:r>
                    </a:p>
                  </a:txBody>
                  <a:tcPr marL="93260" marR="93260" marT="46630" marB="46630" anchor="ctr"/>
                </a:tc>
                <a:tc>
                  <a:txBody>
                    <a:bodyPr/>
                    <a:lstStyle/>
                    <a:p>
                      <a:pPr algn="l"/>
                      <a:r>
                        <a:rPr lang="en-US" sz="1800"/>
                        <a:t>#songs</a:t>
                      </a:r>
                    </a:p>
                  </a:txBody>
                  <a:tcPr marL="93260" marR="93260" marT="46630" marB="46630" anchor="ctr"/>
                </a:tc>
                <a:tc>
                  <a:txBody>
                    <a:bodyPr/>
                    <a:lstStyle/>
                    <a:p>
                      <a:pPr algn="l"/>
                      <a:r>
                        <a:rPr lang="en-US" sz="1800"/>
                        <a:t>Format</a:t>
                      </a:r>
                    </a:p>
                  </a:txBody>
                  <a:tcPr marL="93260" marR="93260" marT="46630" marB="46630" anchor="ctr"/>
                </a:tc>
                <a:tc>
                  <a:txBody>
                    <a:bodyPr/>
                    <a:lstStyle/>
                    <a:p>
                      <a:pPr algn="l"/>
                      <a:r>
                        <a:rPr lang="en-US" sz="1800"/>
                        <a:t>License</a:t>
                      </a:r>
                    </a:p>
                  </a:txBody>
                  <a:tcPr marL="93260" marR="93260" marT="46630" marB="46630" anchor="ctr"/>
                </a:tc>
                <a:extLst>
                  <a:ext uri="{0D108BD9-81ED-4DB2-BD59-A6C34878D82A}">
                    <a16:rowId xmlns:a16="http://schemas.microsoft.com/office/drawing/2014/main" val="1537025201"/>
                  </a:ext>
                </a:extLst>
              </a:tr>
              <a:tr h="506750">
                <a:tc>
                  <a:txBody>
                    <a:bodyPr/>
                    <a:lstStyle/>
                    <a:p>
                      <a:pPr algn="l"/>
                      <a:r>
                        <a:rPr lang="en-US" sz="1800">
                          <a:hlinkClick r:id="rId3"/>
                        </a:rPr>
                        <a:t>Scale-chords</a:t>
                      </a:r>
                      <a:endParaRPr lang="en-US" sz="1800" b="1"/>
                    </a:p>
                  </a:txBody>
                  <a:tcPr marL="93260" marR="93260" marT="46630" marB="46630" anchor="ctr"/>
                </a:tc>
                <a:tc>
                  <a:txBody>
                    <a:bodyPr/>
                    <a:lstStyle/>
                    <a:p>
                      <a:pPr algn="l"/>
                      <a:r>
                        <a:rPr lang="en-US" sz="1800"/>
                        <a:t>156</a:t>
                      </a:r>
                      <a:endParaRPr lang="en-US" sz="1800" b="1"/>
                    </a:p>
                  </a:txBody>
                  <a:tcPr marL="93260" marR="93260" marT="46630" marB="46630" anchor="ctr"/>
                </a:tc>
                <a:tc>
                  <a:txBody>
                    <a:bodyPr/>
                    <a:lstStyle/>
                    <a:p>
                      <a:pPr algn="l"/>
                      <a:r>
                        <a:rPr lang="en-US" sz="1800"/>
                        <a:t>MIDI</a:t>
                      </a:r>
                      <a:endParaRPr lang="en-US" sz="1800" b="1"/>
                    </a:p>
                  </a:txBody>
                  <a:tcPr marL="93260" marR="93260" marT="46630" marB="46630" anchor="ctr"/>
                </a:tc>
                <a:tc>
                  <a:txBody>
                    <a:bodyPr/>
                    <a:lstStyle/>
                    <a:p>
                      <a:pPr marL="0" indent="0" algn="l">
                        <a:buFont typeface="Wingdings" panose="05000000000000000000" pitchFamily="2" charset="2"/>
                        <a:buNone/>
                      </a:pPr>
                      <a:r>
                        <a:rPr lang="en-US" sz="1800">
                          <a:hlinkClick r:id="rId4"/>
                        </a:rPr>
                        <a:t>Scale Chords License</a:t>
                      </a:r>
                      <a:endParaRPr lang="en-US" sz="1800"/>
                    </a:p>
                  </a:txBody>
                  <a:tcPr marL="93260" marR="93260" marT="46630" marB="46630" anchor="ctr"/>
                </a:tc>
                <a:extLst>
                  <a:ext uri="{0D108BD9-81ED-4DB2-BD59-A6C34878D82A}">
                    <a16:rowId xmlns:a16="http://schemas.microsoft.com/office/drawing/2014/main" val="1226618108"/>
                  </a:ext>
                </a:extLst>
              </a:tr>
              <a:tr h="506750">
                <a:tc>
                  <a:txBody>
                    <a:bodyPr/>
                    <a:lstStyle/>
                    <a:p>
                      <a:pPr algn="l"/>
                      <a:r>
                        <a:rPr lang="en-US" sz="1800">
                          <a:hlinkClick r:id="rId5"/>
                        </a:rPr>
                        <a:t>Piano-midi.de </a:t>
                      </a:r>
                      <a:r>
                        <a:rPr lang="en-US" sz="1800"/>
                        <a:t>(Classical)</a:t>
                      </a:r>
                    </a:p>
                  </a:txBody>
                  <a:tcPr marL="93260" marR="93260" marT="46630" marB="46630" anchor="ctr"/>
                </a:tc>
                <a:tc>
                  <a:txBody>
                    <a:bodyPr/>
                    <a:lstStyle/>
                    <a:p>
                      <a:pPr algn="l"/>
                      <a:r>
                        <a:rPr lang="en-US" sz="1800"/>
                        <a:t>124</a:t>
                      </a:r>
                    </a:p>
                  </a:txBody>
                  <a:tcPr marL="93260" marR="93260" marT="46630" marB="46630" anchor="ctr"/>
                </a:tc>
                <a:tc>
                  <a:txBody>
                    <a:bodyPr/>
                    <a:lstStyle/>
                    <a:p>
                      <a:pPr algn="l"/>
                      <a:r>
                        <a:rPr lang="en-US" sz="1800"/>
                        <a:t>MIDI</a:t>
                      </a:r>
                    </a:p>
                  </a:txBody>
                  <a:tcPr marL="93260" marR="93260" marT="46630" marB="46630" anchor="ctr"/>
                </a:tc>
                <a:tc>
                  <a:txBody>
                    <a:bodyPr/>
                    <a:lstStyle/>
                    <a:p>
                      <a:pPr marL="0" indent="0" algn="l">
                        <a:buFont typeface="Wingdings" panose="05000000000000000000" pitchFamily="2" charset="2"/>
                        <a:buNone/>
                      </a:pPr>
                      <a:r>
                        <a:rPr lang="en-US" sz="1800" kern="1200">
                          <a:effectLst/>
                          <a:hlinkClick r:id="rId6"/>
                        </a:rPr>
                        <a:t>cc-by-sa Germany License</a:t>
                      </a:r>
                      <a:endParaRPr lang="en-US" sz="1800"/>
                    </a:p>
                  </a:txBody>
                  <a:tcPr marL="93260" marR="93260" marT="46630" marB="46630" anchor="ctr"/>
                </a:tc>
                <a:extLst>
                  <a:ext uri="{0D108BD9-81ED-4DB2-BD59-A6C34878D82A}">
                    <a16:rowId xmlns:a16="http://schemas.microsoft.com/office/drawing/2014/main" val="3031026233"/>
                  </a:ext>
                </a:extLst>
              </a:tr>
              <a:tr h="506750">
                <a:tc>
                  <a:txBody>
                    <a:bodyPr/>
                    <a:lstStyle/>
                    <a:p>
                      <a:pPr algn="l"/>
                      <a:r>
                        <a:rPr lang="en-US" sz="1800">
                          <a:hlinkClick r:id="rId7"/>
                        </a:rPr>
                        <a:t>Nottingham</a:t>
                      </a:r>
                      <a:r>
                        <a:rPr lang="en-US" sz="1800"/>
                        <a:t> (Folk)</a:t>
                      </a:r>
                    </a:p>
                  </a:txBody>
                  <a:tcPr marL="93260" marR="93260" marT="46630" marB="46630" anchor="ctr"/>
                </a:tc>
                <a:tc>
                  <a:txBody>
                    <a:bodyPr/>
                    <a:lstStyle/>
                    <a:p>
                      <a:pPr algn="l"/>
                      <a:r>
                        <a:rPr lang="en-US" sz="1800"/>
                        <a:t>1000</a:t>
                      </a:r>
                    </a:p>
                  </a:txBody>
                  <a:tcPr marL="93260" marR="93260" marT="46630" marB="46630" anchor="ctr"/>
                </a:tc>
                <a:tc>
                  <a:txBody>
                    <a:bodyPr/>
                    <a:lstStyle/>
                    <a:p>
                      <a:pPr algn="l"/>
                      <a:r>
                        <a:rPr lang="en-US" sz="1800"/>
                        <a:t>MIDI/ABC</a:t>
                      </a:r>
                    </a:p>
                  </a:txBody>
                  <a:tcPr marL="93260" marR="93260" marT="46630" marB="46630" anchor="ctr"/>
                </a:tc>
                <a:tc>
                  <a:txBody>
                    <a:bodyPr/>
                    <a:lstStyle/>
                    <a:p>
                      <a:pPr algn="l"/>
                      <a:r>
                        <a:rPr lang="en-US" sz="1800">
                          <a:hlinkClick r:id="rId8"/>
                        </a:rPr>
                        <a:t>GNU GPL v3</a:t>
                      </a:r>
                      <a:endParaRPr lang="en-US" sz="1800"/>
                    </a:p>
                  </a:txBody>
                  <a:tcPr marL="93260" marR="93260" marT="46630" marB="46630" anchor="ctr"/>
                </a:tc>
                <a:extLst>
                  <a:ext uri="{0D108BD9-81ED-4DB2-BD59-A6C34878D82A}">
                    <a16:rowId xmlns:a16="http://schemas.microsoft.com/office/drawing/2014/main" val="1877607418"/>
                  </a:ext>
                </a:extLst>
              </a:tr>
              <a:tr h="506750">
                <a:tc>
                  <a:txBody>
                    <a:bodyPr/>
                    <a:lstStyle/>
                    <a:p>
                      <a:pPr algn="l"/>
                      <a:r>
                        <a:rPr lang="en-US" sz="1800">
                          <a:hlinkClick r:id="rId9"/>
                        </a:rPr>
                        <a:t>Yamaha e-Piano</a:t>
                      </a:r>
                      <a:endParaRPr lang="en-US" sz="1800"/>
                    </a:p>
                  </a:txBody>
                  <a:tcPr marL="93260" marR="93260" marT="46630" marB="46630" anchor="ctr"/>
                </a:tc>
                <a:tc>
                  <a:txBody>
                    <a:bodyPr/>
                    <a:lstStyle/>
                    <a:p>
                      <a:pPr algn="l"/>
                      <a:r>
                        <a:rPr lang="en-US" sz="1800"/>
                        <a:t>1400</a:t>
                      </a:r>
                    </a:p>
                  </a:txBody>
                  <a:tcPr marL="93260" marR="93260" marT="46630" marB="46630" anchor="ctr"/>
                </a:tc>
                <a:tc>
                  <a:txBody>
                    <a:bodyPr/>
                    <a:lstStyle/>
                    <a:p>
                      <a:pPr algn="l"/>
                      <a:r>
                        <a:rPr lang="en-US" sz="1800"/>
                        <a:t>MIDI</a:t>
                      </a:r>
                    </a:p>
                  </a:txBody>
                  <a:tcPr marL="93260" marR="93260" marT="46630" marB="46630" anchor="ctr"/>
                </a:tc>
                <a:tc>
                  <a:txBody>
                    <a:bodyPr/>
                    <a:lstStyle/>
                    <a:p>
                      <a:pPr algn="l"/>
                      <a:r>
                        <a:rPr lang="en-US" sz="1800"/>
                        <a:t>Free</a:t>
                      </a:r>
                    </a:p>
                  </a:txBody>
                  <a:tcPr marL="93260" marR="93260" marT="46630" marB="46630" anchor="ctr"/>
                </a:tc>
                <a:extLst>
                  <a:ext uri="{0D108BD9-81ED-4DB2-BD59-A6C34878D82A}">
                    <a16:rowId xmlns:a16="http://schemas.microsoft.com/office/drawing/2014/main" val="1938511073"/>
                  </a:ext>
                </a:extLst>
              </a:tr>
              <a:tr h="506750">
                <a:tc>
                  <a:txBody>
                    <a:bodyPr/>
                    <a:lstStyle/>
                    <a:p>
                      <a:pPr algn="l"/>
                      <a:r>
                        <a:rPr lang="en-US" sz="1800">
                          <a:hlinkClick r:id="rId10"/>
                        </a:rPr>
                        <a:t>MusicNet</a:t>
                      </a:r>
                      <a:endParaRPr lang="en-US" sz="1800"/>
                    </a:p>
                  </a:txBody>
                  <a:tcPr marL="93260" marR="93260" marT="46630" marB="46630" anchor="ctr"/>
                </a:tc>
                <a:tc>
                  <a:txBody>
                    <a:bodyPr/>
                    <a:lstStyle/>
                    <a:p>
                      <a:pPr algn="l"/>
                      <a:r>
                        <a:rPr lang="en-US" sz="1800"/>
                        <a:t>330</a:t>
                      </a:r>
                    </a:p>
                  </a:txBody>
                  <a:tcPr marL="93260" marR="93260" marT="46630" marB="46630" anchor="ctr"/>
                </a:tc>
                <a:tc>
                  <a:txBody>
                    <a:bodyPr/>
                    <a:lstStyle/>
                    <a:p>
                      <a:pPr algn="l"/>
                      <a:r>
                        <a:rPr lang="en-US" sz="1800"/>
                        <a:t>WAV</a:t>
                      </a:r>
                    </a:p>
                  </a:txBody>
                  <a:tcPr marL="93260" marR="93260" marT="46630" marB="46630" anchor="ctr"/>
                </a:tc>
                <a:tc>
                  <a:txBody>
                    <a:bodyPr/>
                    <a:lstStyle/>
                    <a:p>
                      <a:pPr algn="l"/>
                      <a:r>
                        <a:rPr lang="en-US" sz="1800" dirty="0">
                          <a:hlinkClick r:id="rId10"/>
                        </a:rPr>
                        <a:t>Creative Commons</a:t>
                      </a:r>
                      <a:endParaRPr lang="en-US" sz="1800" dirty="0"/>
                    </a:p>
                  </a:txBody>
                  <a:tcPr marL="93260" marR="93260" marT="46630" marB="46630" anchor="ctr"/>
                </a:tc>
                <a:extLst>
                  <a:ext uri="{0D108BD9-81ED-4DB2-BD59-A6C34878D82A}">
                    <a16:rowId xmlns:a16="http://schemas.microsoft.com/office/drawing/2014/main" val="2652400126"/>
                  </a:ext>
                </a:extLst>
              </a:tr>
            </a:tbl>
          </a:graphicData>
        </a:graphic>
      </p:graphicFrame>
    </p:spTree>
    <p:extLst>
      <p:ext uri="{BB962C8B-B14F-4D97-AF65-F5344CB8AC3E}">
        <p14:creationId xmlns:p14="http://schemas.microsoft.com/office/powerpoint/2010/main" val="214192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57B57-E23C-4F21-9B02-FE86813E622A}"/>
              </a:ext>
            </a:extLst>
          </p:cNvPr>
          <p:cNvSpPr>
            <a:spLocks noGrp="1"/>
          </p:cNvSpPr>
          <p:nvPr>
            <p:ph type="title"/>
          </p:nvPr>
        </p:nvSpPr>
        <p:spPr/>
        <p:txBody>
          <a:bodyPr anchor="ctr"/>
          <a:lstStyle/>
          <a:p>
            <a:r>
              <a:rPr lang="en-US" sz="5400" b="1" kern="1200" dirty="0">
                <a:latin typeface="Arial" panose="020B0604020202020204" pitchFamily="34" charset="0"/>
                <a:cs typeface="Arial" panose="020B0604020202020204" pitchFamily="34" charset="0"/>
              </a:rPr>
              <a:t>System Overview</a:t>
            </a:r>
          </a:p>
        </p:txBody>
      </p:sp>
      <p:graphicFrame>
        <p:nvGraphicFramePr>
          <p:cNvPr id="3" name="Diagram 2">
            <a:extLst>
              <a:ext uri="{FF2B5EF4-FFF2-40B4-BE49-F238E27FC236}">
                <a16:creationId xmlns:a16="http://schemas.microsoft.com/office/drawing/2014/main" id="{007B8DC8-200B-4839-A377-31AA64CCEC85}"/>
              </a:ext>
            </a:extLst>
          </p:cNvPr>
          <p:cNvGraphicFramePr/>
          <p:nvPr>
            <p:extLst>
              <p:ext uri="{D42A27DB-BD31-4B8C-83A1-F6EECF244321}">
                <p14:modId xmlns:p14="http://schemas.microsoft.com/office/powerpoint/2010/main" val="1380208436"/>
              </p:ext>
            </p:extLst>
          </p:nvPr>
        </p:nvGraphicFramePr>
        <p:xfrm>
          <a:off x="141669" y="1467203"/>
          <a:ext cx="12192000" cy="552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1E328179-F549-4AAB-9063-BAAA746CF1BB}"/>
              </a:ext>
            </a:extLst>
          </p:cNvPr>
          <p:cNvSpPr txBox="1">
            <a:spLocks/>
          </p:cNvSpPr>
          <p:nvPr/>
        </p:nvSpPr>
        <p:spPr bwMode="auto">
          <a:xfrm>
            <a:off x="699551" y="-1"/>
            <a:ext cx="11076236" cy="117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lvl1pPr algn="ctr" rtl="0" eaLnBrk="1" fontAlgn="base" hangingPunct="1">
              <a:lnSpc>
                <a:spcPct val="90000"/>
              </a:lnSpc>
              <a:spcBef>
                <a:spcPct val="0"/>
              </a:spcBef>
              <a:spcAft>
                <a:spcPct val="0"/>
              </a:spcAft>
              <a:defRPr sz="4080" baseline="0">
                <a:solidFill>
                  <a:srgbClr val="FFFFFF"/>
                </a:solidFill>
                <a:latin typeface="+mj-lt"/>
                <a:ea typeface="+mj-ea"/>
                <a:cs typeface="+mj-cs"/>
                <a:sym typeface="Arial" panose="020B0604020202020204" pitchFamily="34" charset="0"/>
              </a:defRPr>
            </a:lvl1pPr>
            <a:lvl2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2pPr>
            <a:lvl3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3pPr>
            <a:lvl4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4pPr>
            <a:lvl5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5pPr>
            <a:lvl6pPr marL="233172"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6pPr>
            <a:lvl7pPr marL="466344"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7pPr>
            <a:lvl8pPr marL="699516"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8pPr>
            <a:lvl9pPr marL="932688"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9pPr>
          </a:lstStyle>
          <a:p>
            <a:pPr defTabSz="914400"/>
            <a:r>
              <a:rPr lang="en-US" sz="5400" b="1" kern="1200" dirty="0">
                <a:latin typeface="Arial" panose="020B0604020202020204" pitchFamily="34" charset="0"/>
                <a:cs typeface="Arial" panose="020B0604020202020204" pitchFamily="34" charset="0"/>
              </a:rPr>
              <a:t>System Overview</a:t>
            </a:r>
          </a:p>
        </p:txBody>
      </p:sp>
    </p:spTree>
    <p:extLst>
      <p:ext uri="{BB962C8B-B14F-4D97-AF65-F5344CB8AC3E}">
        <p14:creationId xmlns:p14="http://schemas.microsoft.com/office/powerpoint/2010/main" val="101966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3F62C-E1AA-4ADA-B700-4B376A35A2A9}"/>
              </a:ext>
            </a:extLst>
          </p:cNvPr>
          <p:cNvSpPr>
            <a:spLocks noGrp="1"/>
          </p:cNvSpPr>
          <p:nvPr>
            <p:ph type="title"/>
          </p:nvPr>
        </p:nvSpPr>
        <p:spPr>
          <a:xfrm>
            <a:off x="-414353" y="3676"/>
            <a:ext cx="11076236" cy="1195310"/>
          </a:xfrm>
        </p:spPr>
        <p:txBody>
          <a:bodyPr anchor="ctr"/>
          <a:lstStyle/>
          <a:p>
            <a:r>
              <a:rPr lang="en-US" sz="5400" b="1" kern="1200" dirty="0">
                <a:latin typeface="Arial" panose="020B0604020202020204" pitchFamily="34" charset="0"/>
                <a:cs typeface="Arial" panose="020B0604020202020204" pitchFamily="34" charset="0"/>
              </a:rPr>
              <a:t>Model Architecture</a:t>
            </a:r>
          </a:p>
        </p:txBody>
      </p:sp>
      <p:sp>
        <p:nvSpPr>
          <p:cNvPr id="61" name="Content Placeholder 2">
            <a:extLst>
              <a:ext uri="{FF2B5EF4-FFF2-40B4-BE49-F238E27FC236}">
                <a16:creationId xmlns:a16="http://schemas.microsoft.com/office/drawing/2014/main" id="{4F37CF4A-AA30-4746-A537-552A17830AD3}"/>
              </a:ext>
            </a:extLst>
          </p:cNvPr>
          <p:cNvSpPr txBox="1">
            <a:spLocks/>
          </p:cNvSpPr>
          <p:nvPr/>
        </p:nvSpPr>
        <p:spPr>
          <a:xfrm>
            <a:off x="343865" y="1520321"/>
            <a:ext cx="5600220" cy="5344770"/>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t>LSTM:</a:t>
            </a:r>
          </a:p>
          <a:p>
            <a:pPr lvl="1"/>
            <a:r>
              <a:rPr lang="en-US" sz="2800"/>
              <a:t>Specialized RNN</a:t>
            </a:r>
          </a:p>
          <a:p>
            <a:pPr lvl="1"/>
            <a:r>
              <a:rPr lang="en-US" sz="2800"/>
              <a:t>Retains memory for longer sequences</a:t>
            </a:r>
          </a:p>
          <a:p>
            <a:pPr lvl="1"/>
            <a:endParaRPr lang="en-US" sz="2456"/>
          </a:p>
          <a:p>
            <a:pPr marL="0" indent="0">
              <a:buNone/>
            </a:pPr>
            <a:r>
              <a:rPr lang="en-US" sz="3600"/>
              <a:t>Sequence to Sequence:</a:t>
            </a:r>
          </a:p>
          <a:p>
            <a:pPr lvl="1"/>
            <a:r>
              <a:rPr lang="en-US" sz="2800"/>
              <a:t>Encoder</a:t>
            </a:r>
          </a:p>
          <a:p>
            <a:pPr lvl="1"/>
            <a:r>
              <a:rPr lang="en-US" sz="2800"/>
              <a:t>Decoder</a:t>
            </a:r>
          </a:p>
          <a:p>
            <a:pPr lvl="1"/>
            <a:r>
              <a:rPr lang="en-US" sz="2800"/>
              <a:t>Different input and output lengths</a:t>
            </a:r>
          </a:p>
          <a:p>
            <a:pPr marL="457200" lvl="1" indent="0">
              <a:buNone/>
            </a:pPr>
            <a:endParaRPr lang="en-US" sz="2456"/>
          </a:p>
        </p:txBody>
      </p:sp>
      <p:pic>
        <p:nvPicPr>
          <p:cNvPr id="8" name="Picture 7">
            <a:extLst>
              <a:ext uri="{FF2B5EF4-FFF2-40B4-BE49-F238E27FC236}">
                <a16:creationId xmlns:a16="http://schemas.microsoft.com/office/drawing/2014/main" id="{C066B467-D480-4BE7-9469-9F60B1D07598}"/>
              </a:ext>
            </a:extLst>
          </p:cNvPr>
          <p:cNvPicPr>
            <a:picLocks noChangeAspect="1"/>
          </p:cNvPicPr>
          <p:nvPr/>
        </p:nvPicPr>
        <p:blipFill>
          <a:blip r:embed="rId3">
            <a:clrChange>
              <a:clrFrom>
                <a:srgbClr val="E6E6E6"/>
              </a:clrFrom>
              <a:clrTo>
                <a:srgbClr val="E6E6E6">
                  <a:alpha val="0"/>
                </a:srgbClr>
              </a:clrTo>
            </a:clrChange>
          </a:blip>
          <a:stretch>
            <a:fillRect/>
          </a:stretch>
        </p:blipFill>
        <p:spPr>
          <a:xfrm>
            <a:off x="6379867" y="2141140"/>
            <a:ext cx="5105400" cy="2712244"/>
          </a:xfrm>
          <a:prstGeom prst="rect">
            <a:avLst/>
          </a:prstGeom>
        </p:spPr>
      </p:pic>
      <p:graphicFrame>
        <p:nvGraphicFramePr>
          <p:cNvPr id="9" name="Table 8">
            <a:extLst>
              <a:ext uri="{FF2B5EF4-FFF2-40B4-BE49-F238E27FC236}">
                <a16:creationId xmlns:a16="http://schemas.microsoft.com/office/drawing/2014/main" id="{E6694D14-622D-436F-9B7D-AF744D788E11}"/>
              </a:ext>
            </a:extLst>
          </p:cNvPr>
          <p:cNvGraphicFramePr>
            <a:graphicFrameLocks noGrp="1"/>
          </p:cNvGraphicFramePr>
          <p:nvPr>
            <p:extLst>
              <p:ext uri="{D42A27DB-BD31-4B8C-83A1-F6EECF244321}">
                <p14:modId xmlns:p14="http://schemas.microsoft.com/office/powerpoint/2010/main" val="3208524163"/>
              </p:ext>
            </p:extLst>
          </p:nvPr>
        </p:nvGraphicFramePr>
        <p:xfrm>
          <a:off x="6417967" y="4849788"/>
          <a:ext cx="244793" cy="1727290"/>
        </p:xfrm>
        <a:graphic>
          <a:graphicData uri="http://schemas.openxmlformats.org/drawingml/2006/table">
            <a:tbl>
              <a:tblPr>
                <a:tableStyleId>{5C22544A-7EE6-4342-B048-85BDC9FD1C3A}</a:tableStyleId>
              </a:tblPr>
              <a:tblGrid>
                <a:gridCol w="244793">
                  <a:extLst>
                    <a:ext uri="{9D8B030D-6E8A-4147-A177-3AD203B41FA5}">
                      <a16:colId xmlns:a16="http://schemas.microsoft.com/office/drawing/2014/main" val="2681959340"/>
                    </a:ext>
                  </a:extLst>
                </a:gridCol>
              </a:tblGrid>
              <a:tr h="345458">
                <a:tc>
                  <a:txBody>
                    <a:bodyPr/>
                    <a:lstStyle/>
                    <a:p>
                      <a:r>
                        <a:rPr lang="en-US"/>
                        <a:t>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41974027"/>
                  </a:ext>
                </a:extLst>
              </a:tr>
              <a:tr h="345458">
                <a:tc>
                  <a:txBody>
                    <a:bodyPr/>
                    <a:lstStyle/>
                    <a:p>
                      <a:r>
                        <a:rPr lang="en-US"/>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04340380"/>
                  </a:ext>
                </a:extLst>
              </a:tr>
              <a:tr h="345458">
                <a:tc>
                  <a:txBody>
                    <a:bodyPr/>
                    <a:lstStyle/>
                    <a:p>
                      <a:r>
                        <a:rPr lang="en-US" sz="1000"/>
                        <a: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874143"/>
                  </a:ext>
                </a:extLst>
              </a:tr>
              <a:tr h="345458">
                <a:tc>
                  <a:txBody>
                    <a:bodyPr/>
                    <a:lstStyle/>
                    <a:p>
                      <a:r>
                        <a:rPr lang="en-US"/>
                        <a:t>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04827283"/>
                  </a:ext>
                </a:extLst>
              </a:tr>
              <a:tr h="345458">
                <a:tc>
                  <a:txBody>
                    <a:bodyPr/>
                    <a:lstStyle/>
                    <a:p>
                      <a:r>
                        <a:rPr lang="en-US" dirty="0"/>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17203792"/>
                  </a:ext>
                </a:extLst>
              </a:tr>
            </a:tbl>
          </a:graphicData>
        </a:graphic>
      </p:graphicFrame>
      <p:graphicFrame>
        <p:nvGraphicFramePr>
          <p:cNvPr id="10" name="Table 9">
            <a:extLst>
              <a:ext uri="{FF2B5EF4-FFF2-40B4-BE49-F238E27FC236}">
                <a16:creationId xmlns:a16="http://schemas.microsoft.com/office/drawing/2014/main" id="{C0B6C341-D92D-4C23-A252-C486CA6CD999}"/>
              </a:ext>
            </a:extLst>
          </p:cNvPr>
          <p:cNvGraphicFramePr>
            <a:graphicFrameLocks noGrp="1"/>
          </p:cNvGraphicFramePr>
          <p:nvPr>
            <p:extLst>
              <p:ext uri="{D42A27DB-BD31-4B8C-83A1-F6EECF244321}">
                <p14:modId xmlns:p14="http://schemas.microsoft.com/office/powerpoint/2010/main" val="49968713"/>
              </p:ext>
            </p:extLst>
          </p:nvPr>
        </p:nvGraphicFramePr>
        <p:xfrm>
          <a:off x="6951367" y="4849788"/>
          <a:ext cx="259291" cy="1727290"/>
        </p:xfrm>
        <a:graphic>
          <a:graphicData uri="http://schemas.openxmlformats.org/drawingml/2006/table">
            <a:tbl>
              <a:tblPr>
                <a:tableStyleId>{5C22544A-7EE6-4342-B048-85BDC9FD1C3A}</a:tableStyleId>
              </a:tblPr>
              <a:tblGrid>
                <a:gridCol w="259291">
                  <a:extLst>
                    <a:ext uri="{9D8B030D-6E8A-4147-A177-3AD203B41FA5}">
                      <a16:colId xmlns:a16="http://schemas.microsoft.com/office/drawing/2014/main" val="2681959340"/>
                    </a:ext>
                  </a:extLst>
                </a:gridCol>
              </a:tblGrid>
              <a:tr h="345458">
                <a:tc>
                  <a:txBody>
                    <a:bodyPr/>
                    <a:lstStyle/>
                    <a:p>
                      <a:r>
                        <a:rPr lang="en-US"/>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41974027"/>
                  </a:ext>
                </a:extLst>
              </a:tr>
              <a:tr h="345458">
                <a:tc>
                  <a:txBody>
                    <a:bodyPr/>
                    <a:lstStyle/>
                    <a:p>
                      <a:r>
                        <a:rPr lang="en-US"/>
                        <a:t>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04340380"/>
                  </a:ext>
                </a:extLst>
              </a:tr>
              <a:tr h="345458">
                <a:tc>
                  <a:txBody>
                    <a:bodyPr/>
                    <a:lstStyle/>
                    <a:p>
                      <a:r>
                        <a:rPr lang="en-US" sz="1000"/>
                        <a: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874143"/>
                  </a:ext>
                </a:extLst>
              </a:tr>
              <a:tr h="345458">
                <a:tc>
                  <a:txBody>
                    <a:bodyPr/>
                    <a:lstStyle/>
                    <a:p>
                      <a:r>
                        <a:rPr lang="en-US"/>
                        <a:t>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04827283"/>
                  </a:ext>
                </a:extLst>
              </a:tr>
              <a:tr h="345458">
                <a:tc>
                  <a:txBody>
                    <a:bodyPr/>
                    <a:lstStyle/>
                    <a:p>
                      <a:r>
                        <a:rPr lang="en-US" dirty="0"/>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17203792"/>
                  </a:ext>
                </a:extLst>
              </a:tr>
            </a:tbl>
          </a:graphicData>
        </a:graphic>
      </p:graphicFrame>
      <p:graphicFrame>
        <p:nvGraphicFramePr>
          <p:cNvPr id="11" name="Table 10">
            <a:extLst>
              <a:ext uri="{FF2B5EF4-FFF2-40B4-BE49-F238E27FC236}">
                <a16:creationId xmlns:a16="http://schemas.microsoft.com/office/drawing/2014/main" id="{508C5350-FFFE-4379-AEA8-F0E64EC61AFB}"/>
              </a:ext>
            </a:extLst>
          </p:cNvPr>
          <p:cNvGraphicFramePr>
            <a:graphicFrameLocks noGrp="1"/>
          </p:cNvGraphicFramePr>
          <p:nvPr>
            <p:extLst>
              <p:ext uri="{D42A27DB-BD31-4B8C-83A1-F6EECF244321}">
                <p14:modId xmlns:p14="http://schemas.microsoft.com/office/powerpoint/2010/main" val="3754297670"/>
              </p:ext>
            </p:extLst>
          </p:nvPr>
        </p:nvGraphicFramePr>
        <p:xfrm>
          <a:off x="7495880" y="4851375"/>
          <a:ext cx="259291" cy="1727290"/>
        </p:xfrm>
        <a:graphic>
          <a:graphicData uri="http://schemas.openxmlformats.org/drawingml/2006/table">
            <a:tbl>
              <a:tblPr>
                <a:tableStyleId>{5C22544A-7EE6-4342-B048-85BDC9FD1C3A}</a:tableStyleId>
              </a:tblPr>
              <a:tblGrid>
                <a:gridCol w="259291">
                  <a:extLst>
                    <a:ext uri="{9D8B030D-6E8A-4147-A177-3AD203B41FA5}">
                      <a16:colId xmlns:a16="http://schemas.microsoft.com/office/drawing/2014/main" val="2681959340"/>
                    </a:ext>
                  </a:extLst>
                </a:gridCol>
              </a:tblGrid>
              <a:tr h="345458">
                <a:tc>
                  <a:txBody>
                    <a:bodyPr/>
                    <a:lstStyle/>
                    <a:p>
                      <a:r>
                        <a:rPr lang="en-US"/>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41974027"/>
                  </a:ext>
                </a:extLst>
              </a:tr>
              <a:tr h="345458">
                <a:tc>
                  <a:txBody>
                    <a:bodyPr/>
                    <a:lstStyle/>
                    <a:p>
                      <a:r>
                        <a:rPr lang="en-US"/>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04340380"/>
                  </a:ext>
                </a:extLst>
              </a:tr>
              <a:tr h="345458">
                <a:tc>
                  <a:txBody>
                    <a:bodyPr/>
                    <a:lstStyle/>
                    <a:p>
                      <a:r>
                        <a:rPr lang="en-US" sz="1000"/>
                        <a: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874143"/>
                  </a:ext>
                </a:extLst>
              </a:tr>
              <a:tr h="345458">
                <a:tc>
                  <a:txBody>
                    <a:bodyPr/>
                    <a:lstStyle/>
                    <a:p>
                      <a:r>
                        <a:rPr lang="en-US"/>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04827283"/>
                  </a:ext>
                </a:extLst>
              </a:tr>
              <a:tr h="345458">
                <a:tc>
                  <a:txBody>
                    <a:bodyPr/>
                    <a:lstStyle/>
                    <a:p>
                      <a:r>
                        <a:rPr lang="en-US" dirty="0"/>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17203792"/>
                  </a:ext>
                </a:extLst>
              </a:tr>
            </a:tbl>
          </a:graphicData>
        </a:graphic>
      </p:graphicFrame>
      <p:graphicFrame>
        <p:nvGraphicFramePr>
          <p:cNvPr id="12" name="Table 11">
            <a:extLst>
              <a:ext uri="{FF2B5EF4-FFF2-40B4-BE49-F238E27FC236}">
                <a16:creationId xmlns:a16="http://schemas.microsoft.com/office/drawing/2014/main" id="{F0147209-D57A-4B0F-AABA-7293F86BC52D}"/>
              </a:ext>
            </a:extLst>
          </p:cNvPr>
          <p:cNvGraphicFramePr>
            <a:graphicFrameLocks noGrp="1"/>
          </p:cNvGraphicFramePr>
          <p:nvPr>
            <p:extLst>
              <p:ext uri="{D42A27DB-BD31-4B8C-83A1-F6EECF244321}">
                <p14:modId xmlns:p14="http://schemas.microsoft.com/office/powerpoint/2010/main" val="2725013119"/>
              </p:ext>
            </p:extLst>
          </p:nvPr>
        </p:nvGraphicFramePr>
        <p:xfrm>
          <a:off x="8040393" y="4849788"/>
          <a:ext cx="259291" cy="1727290"/>
        </p:xfrm>
        <a:graphic>
          <a:graphicData uri="http://schemas.openxmlformats.org/drawingml/2006/table">
            <a:tbl>
              <a:tblPr>
                <a:tableStyleId>{5C22544A-7EE6-4342-B048-85BDC9FD1C3A}</a:tableStyleId>
              </a:tblPr>
              <a:tblGrid>
                <a:gridCol w="259291">
                  <a:extLst>
                    <a:ext uri="{9D8B030D-6E8A-4147-A177-3AD203B41FA5}">
                      <a16:colId xmlns:a16="http://schemas.microsoft.com/office/drawing/2014/main" val="2681959340"/>
                    </a:ext>
                  </a:extLst>
                </a:gridCol>
              </a:tblGrid>
              <a:tr h="345458">
                <a:tc>
                  <a:txBody>
                    <a:bodyPr/>
                    <a:lstStyle/>
                    <a:p>
                      <a:r>
                        <a:rPr lang="en-US"/>
                        <a:t>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41974027"/>
                  </a:ext>
                </a:extLst>
              </a:tr>
              <a:tr h="345458">
                <a:tc>
                  <a:txBody>
                    <a:bodyPr/>
                    <a:lstStyle/>
                    <a:p>
                      <a:r>
                        <a:rPr lang="en-US"/>
                        <a:t>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04340380"/>
                  </a:ext>
                </a:extLst>
              </a:tr>
              <a:tr h="345458">
                <a:tc>
                  <a:txBody>
                    <a:bodyPr/>
                    <a:lstStyle/>
                    <a:p>
                      <a:r>
                        <a:rPr lang="en-US" sz="1000"/>
                        <a: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874143"/>
                  </a:ext>
                </a:extLst>
              </a:tr>
              <a:tr h="345458">
                <a:tc>
                  <a:txBody>
                    <a:bodyPr/>
                    <a:lstStyle/>
                    <a:p>
                      <a:r>
                        <a:rPr lang="en-US"/>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04827283"/>
                  </a:ext>
                </a:extLst>
              </a:tr>
              <a:tr h="345458">
                <a:tc>
                  <a:txBody>
                    <a:bodyPr/>
                    <a:lstStyle/>
                    <a:p>
                      <a:r>
                        <a:rPr lang="en-US" dirty="0"/>
                        <a:t>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17203792"/>
                  </a:ext>
                </a:extLst>
              </a:tr>
            </a:tbl>
          </a:graphicData>
        </a:graphic>
      </p:graphicFrame>
      <p:graphicFrame>
        <p:nvGraphicFramePr>
          <p:cNvPr id="13" name="Table 12">
            <a:extLst>
              <a:ext uri="{FF2B5EF4-FFF2-40B4-BE49-F238E27FC236}">
                <a16:creationId xmlns:a16="http://schemas.microsoft.com/office/drawing/2014/main" id="{45484D47-E480-425A-8975-F9E109AF37FB}"/>
              </a:ext>
            </a:extLst>
          </p:cNvPr>
          <p:cNvGraphicFramePr>
            <a:graphicFrameLocks noGrp="1"/>
          </p:cNvGraphicFramePr>
          <p:nvPr>
            <p:extLst>
              <p:ext uri="{D42A27DB-BD31-4B8C-83A1-F6EECF244321}">
                <p14:modId xmlns:p14="http://schemas.microsoft.com/office/powerpoint/2010/main" val="476100013"/>
              </p:ext>
            </p:extLst>
          </p:nvPr>
        </p:nvGraphicFramePr>
        <p:xfrm>
          <a:off x="8535164" y="4849788"/>
          <a:ext cx="259291" cy="1727290"/>
        </p:xfrm>
        <a:graphic>
          <a:graphicData uri="http://schemas.openxmlformats.org/drawingml/2006/table">
            <a:tbl>
              <a:tblPr>
                <a:tableStyleId>{5C22544A-7EE6-4342-B048-85BDC9FD1C3A}</a:tableStyleId>
              </a:tblPr>
              <a:tblGrid>
                <a:gridCol w="259291">
                  <a:extLst>
                    <a:ext uri="{9D8B030D-6E8A-4147-A177-3AD203B41FA5}">
                      <a16:colId xmlns:a16="http://schemas.microsoft.com/office/drawing/2014/main" val="2681959340"/>
                    </a:ext>
                  </a:extLst>
                </a:gridCol>
              </a:tblGrid>
              <a:tr h="345458">
                <a:tc>
                  <a:txBody>
                    <a:bodyPr/>
                    <a:lstStyle/>
                    <a:p>
                      <a:r>
                        <a:rPr lang="en-US"/>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41974027"/>
                  </a:ext>
                </a:extLst>
              </a:tr>
              <a:tr h="345458">
                <a:tc>
                  <a:txBody>
                    <a:bodyPr/>
                    <a:lstStyle/>
                    <a:p>
                      <a:r>
                        <a:rPr lang="en-US" dirty="0"/>
                        <a:t>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04340380"/>
                  </a:ext>
                </a:extLst>
              </a:tr>
              <a:tr h="345458">
                <a:tc>
                  <a:txBody>
                    <a:bodyPr/>
                    <a:lstStyle/>
                    <a:p>
                      <a:r>
                        <a:rPr lang="en-US" sz="1000"/>
                        <a: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874143"/>
                  </a:ext>
                </a:extLst>
              </a:tr>
              <a:tr h="345458">
                <a:tc>
                  <a:txBody>
                    <a:bodyPr/>
                    <a:lstStyle/>
                    <a:p>
                      <a:r>
                        <a:rPr lang="en-US"/>
                        <a:t>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04827283"/>
                  </a:ext>
                </a:extLst>
              </a:tr>
              <a:tr h="345458">
                <a:tc>
                  <a:txBody>
                    <a:bodyPr/>
                    <a:lstStyle/>
                    <a:p>
                      <a:r>
                        <a:rPr lang="en-US" dirty="0"/>
                        <a:t>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17203792"/>
                  </a:ext>
                </a:extLst>
              </a:tr>
            </a:tbl>
          </a:graphicData>
        </a:graphic>
      </p:graphicFrame>
      <p:graphicFrame>
        <p:nvGraphicFramePr>
          <p:cNvPr id="14" name="Table 13">
            <a:extLst>
              <a:ext uri="{FF2B5EF4-FFF2-40B4-BE49-F238E27FC236}">
                <a16:creationId xmlns:a16="http://schemas.microsoft.com/office/drawing/2014/main" id="{7B642A10-41CB-4B9A-8BC3-15C59DA0570E}"/>
              </a:ext>
            </a:extLst>
          </p:cNvPr>
          <p:cNvGraphicFramePr>
            <a:graphicFrameLocks noGrp="1"/>
          </p:cNvGraphicFramePr>
          <p:nvPr>
            <p:extLst>
              <p:ext uri="{D42A27DB-BD31-4B8C-83A1-F6EECF244321}">
                <p14:modId xmlns:p14="http://schemas.microsoft.com/office/powerpoint/2010/main" val="47640278"/>
              </p:ext>
            </p:extLst>
          </p:nvPr>
        </p:nvGraphicFramePr>
        <p:xfrm>
          <a:off x="9051628" y="277836"/>
          <a:ext cx="259291" cy="1727290"/>
        </p:xfrm>
        <a:graphic>
          <a:graphicData uri="http://schemas.openxmlformats.org/drawingml/2006/table">
            <a:tbl>
              <a:tblPr>
                <a:tableStyleId>{5C22544A-7EE6-4342-B048-85BDC9FD1C3A}</a:tableStyleId>
              </a:tblPr>
              <a:tblGrid>
                <a:gridCol w="259291">
                  <a:extLst>
                    <a:ext uri="{9D8B030D-6E8A-4147-A177-3AD203B41FA5}">
                      <a16:colId xmlns:a16="http://schemas.microsoft.com/office/drawing/2014/main" val="2681959340"/>
                    </a:ext>
                  </a:extLst>
                </a:gridCol>
              </a:tblGrid>
              <a:tr h="345458">
                <a:tc>
                  <a:txBody>
                    <a:bodyPr/>
                    <a:lstStyle/>
                    <a:p>
                      <a:r>
                        <a:rPr lang="en-US"/>
                        <a:t>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41974027"/>
                  </a:ext>
                </a:extLst>
              </a:tr>
              <a:tr h="345458">
                <a:tc>
                  <a:txBody>
                    <a:bodyPr/>
                    <a:lstStyle/>
                    <a:p>
                      <a:r>
                        <a:rPr lang="en-US" dirty="0"/>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04340380"/>
                  </a:ext>
                </a:extLst>
              </a:tr>
              <a:tr h="345458">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a: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874143"/>
                  </a:ext>
                </a:extLst>
              </a:tr>
              <a:tr h="345458">
                <a:tc>
                  <a:txBody>
                    <a:bodyPr/>
                    <a:lstStyle/>
                    <a:p>
                      <a:r>
                        <a:rPr lang="en-US"/>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04827283"/>
                  </a:ext>
                </a:extLst>
              </a:tr>
              <a:tr h="345458">
                <a:tc>
                  <a:txBody>
                    <a:bodyPr/>
                    <a:lstStyle/>
                    <a:p>
                      <a:r>
                        <a:rPr lang="en-US" dirty="0"/>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17203792"/>
                  </a:ext>
                </a:extLst>
              </a:tr>
            </a:tbl>
          </a:graphicData>
        </a:graphic>
      </p:graphicFrame>
      <p:graphicFrame>
        <p:nvGraphicFramePr>
          <p:cNvPr id="15" name="Table 14">
            <a:extLst>
              <a:ext uri="{FF2B5EF4-FFF2-40B4-BE49-F238E27FC236}">
                <a16:creationId xmlns:a16="http://schemas.microsoft.com/office/drawing/2014/main" id="{6174EDEC-6B01-4095-8093-26F9FBD99E9D}"/>
              </a:ext>
            </a:extLst>
          </p:cNvPr>
          <p:cNvGraphicFramePr>
            <a:graphicFrameLocks noGrp="1"/>
          </p:cNvGraphicFramePr>
          <p:nvPr>
            <p:extLst>
              <p:ext uri="{D42A27DB-BD31-4B8C-83A1-F6EECF244321}">
                <p14:modId xmlns:p14="http://schemas.microsoft.com/office/powerpoint/2010/main" val="226950387"/>
              </p:ext>
            </p:extLst>
          </p:nvPr>
        </p:nvGraphicFramePr>
        <p:xfrm>
          <a:off x="9596141" y="277836"/>
          <a:ext cx="259291" cy="1727290"/>
        </p:xfrm>
        <a:graphic>
          <a:graphicData uri="http://schemas.openxmlformats.org/drawingml/2006/table">
            <a:tbl>
              <a:tblPr>
                <a:tableStyleId>{5C22544A-7EE6-4342-B048-85BDC9FD1C3A}</a:tableStyleId>
              </a:tblPr>
              <a:tblGrid>
                <a:gridCol w="259291">
                  <a:extLst>
                    <a:ext uri="{9D8B030D-6E8A-4147-A177-3AD203B41FA5}">
                      <a16:colId xmlns:a16="http://schemas.microsoft.com/office/drawing/2014/main" val="2681959340"/>
                    </a:ext>
                  </a:extLst>
                </a:gridCol>
              </a:tblGrid>
              <a:tr h="345458">
                <a:tc>
                  <a:txBody>
                    <a:bodyPr/>
                    <a:lstStyle/>
                    <a:p>
                      <a:r>
                        <a:rPr lang="en-US"/>
                        <a:t>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41974027"/>
                  </a:ext>
                </a:extLst>
              </a:tr>
              <a:tr h="345458">
                <a:tc>
                  <a:txBody>
                    <a:bodyPr/>
                    <a:lstStyle/>
                    <a:p>
                      <a:r>
                        <a:rPr lang="en-US"/>
                        <a:t>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04340380"/>
                  </a:ext>
                </a:extLst>
              </a:tr>
              <a:tr h="345458">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a: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874143"/>
                  </a:ext>
                </a:extLst>
              </a:tr>
              <a:tr h="345458">
                <a:tc>
                  <a:txBody>
                    <a:bodyPr/>
                    <a:lstStyle/>
                    <a:p>
                      <a:r>
                        <a:rPr lang="en-US"/>
                        <a:t>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04827283"/>
                  </a:ext>
                </a:extLst>
              </a:tr>
              <a:tr h="345458">
                <a:tc>
                  <a:txBody>
                    <a:bodyPr/>
                    <a:lstStyle/>
                    <a:p>
                      <a:r>
                        <a:rPr lang="en-US" dirty="0"/>
                        <a:t>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17203792"/>
                  </a:ext>
                </a:extLst>
              </a:tr>
            </a:tbl>
          </a:graphicData>
        </a:graphic>
      </p:graphicFrame>
      <p:graphicFrame>
        <p:nvGraphicFramePr>
          <p:cNvPr id="16" name="Table 15">
            <a:extLst>
              <a:ext uri="{FF2B5EF4-FFF2-40B4-BE49-F238E27FC236}">
                <a16:creationId xmlns:a16="http://schemas.microsoft.com/office/drawing/2014/main" id="{183DEE10-AE7F-4346-9F7C-93B80E684754}"/>
              </a:ext>
            </a:extLst>
          </p:cNvPr>
          <p:cNvGraphicFramePr>
            <a:graphicFrameLocks noGrp="1"/>
          </p:cNvGraphicFramePr>
          <p:nvPr>
            <p:extLst>
              <p:ext uri="{D42A27DB-BD31-4B8C-83A1-F6EECF244321}">
                <p14:modId xmlns:p14="http://schemas.microsoft.com/office/powerpoint/2010/main" val="1579959051"/>
              </p:ext>
            </p:extLst>
          </p:nvPr>
        </p:nvGraphicFramePr>
        <p:xfrm>
          <a:off x="10140654" y="279423"/>
          <a:ext cx="259291" cy="1727290"/>
        </p:xfrm>
        <a:graphic>
          <a:graphicData uri="http://schemas.openxmlformats.org/drawingml/2006/table">
            <a:tbl>
              <a:tblPr>
                <a:tableStyleId>{5C22544A-7EE6-4342-B048-85BDC9FD1C3A}</a:tableStyleId>
              </a:tblPr>
              <a:tblGrid>
                <a:gridCol w="259291">
                  <a:extLst>
                    <a:ext uri="{9D8B030D-6E8A-4147-A177-3AD203B41FA5}">
                      <a16:colId xmlns:a16="http://schemas.microsoft.com/office/drawing/2014/main" val="2681959340"/>
                    </a:ext>
                  </a:extLst>
                </a:gridCol>
              </a:tblGrid>
              <a:tr h="345458">
                <a:tc>
                  <a:txBody>
                    <a:bodyPr/>
                    <a:lstStyle/>
                    <a:p>
                      <a:r>
                        <a:rPr lang="en-US"/>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41974027"/>
                  </a:ext>
                </a:extLst>
              </a:tr>
              <a:tr h="345458">
                <a:tc>
                  <a:txBody>
                    <a:bodyPr/>
                    <a:lstStyle/>
                    <a:p>
                      <a:r>
                        <a:rPr lang="en-US"/>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04340380"/>
                  </a:ext>
                </a:extLst>
              </a:tr>
              <a:tr h="345458">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a: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874143"/>
                  </a:ext>
                </a:extLst>
              </a:tr>
              <a:tr h="345458">
                <a:tc>
                  <a:txBody>
                    <a:bodyPr/>
                    <a:lstStyle/>
                    <a:p>
                      <a:r>
                        <a:rPr lang="en-US"/>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04827283"/>
                  </a:ext>
                </a:extLst>
              </a:tr>
              <a:tr h="345458">
                <a:tc>
                  <a:txBody>
                    <a:bodyPr/>
                    <a:lstStyle/>
                    <a:p>
                      <a:r>
                        <a:rPr lang="en-US" dirty="0"/>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17203792"/>
                  </a:ext>
                </a:extLst>
              </a:tr>
            </a:tbl>
          </a:graphicData>
        </a:graphic>
      </p:graphicFrame>
      <p:graphicFrame>
        <p:nvGraphicFramePr>
          <p:cNvPr id="17" name="Table 16">
            <a:extLst>
              <a:ext uri="{FF2B5EF4-FFF2-40B4-BE49-F238E27FC236}">
                <a16:creationId xmlns:a16="http://schemas.microsoft.com/office/drawing/2014/main" id="{C70EDB36-7A01-4788-8537-7CAD223EA9DD}"/>
              </a:ext>
            </a:extLst>
          </p:cNvPr>
          <p:cNvGraphicFramePr>
            <a:graphicFrameLocks noGrp="1"/>
          </p:cNvGraphicFramePr>
          <p:nvPr>
            <p:extLst>
              <p:ext uri="{D42A27DB-BD31-4B8C-83A1-F6EECF244321}">
                <p14:modId xmlns:p14="http://schemas.microsoft.com/office/powerpoint/2010/main" val="1908992289"/>
              </p:ext>
            </p:extLst>
          </p:nvPr>
        </p:nvGraphicFramePr>
        <p:xfrm>
          <a:off x="10685167" y="277836"/>
          <a:ext cx="259291" cy="1727290"/>
        </p:xfrm>
        <a:graphic>
          <a:graphicData uri="http://schemas.openxmlformats.org/drawingml/2006/table">
            <a:tbl>
              <a:tblPr>
                <a:tableStyleId>{5C22544A-7EE6-4342-B048-85BDC9FD1C3A}</a:tableStyleId>
              </a:tblPr>
              <a:tblGrid>
                <a:gridCol w="259291">
                  <a:extLst>
                    <a:ext uri="{9D8B030D-6E8A-4147-A177-3AD203B41FA5}">
                      <a16:colId xmlns:a16="http://schemas.microsoft.com/office/drawing/2014/main" val="2681959340"/>
                    </a:ext>
                  </a:extLst>
                </a:gridCol>
              </a:tblGrid>
              <a:tr h="345458">
                <a:tc>
                  <a:txBody>
                    <a:bodyPr/>
                    <a:lstStyle/>
                    <a:p>
                      <a:r>
                        <a:rPr lang="en-US"/>
                        <a:t>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41974027"/>
                  </a:ext>
                </a:extLst>
              </a:tr>
              <a:tr h="345458">
                <a:tc>
                  <a:txBody>
                    <a:bodyPr/>
                    <a:lstStyle/>
                    <a:p>
                      <a:r>
                        <a:rPr lang="en-US"/>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04340380"/>
                  </a:ext>
                </a:extLst>
              </a:tr>
              <a:tr h="345458">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a:t>…</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874143"/>
                  </a:ext>
                </a:extLst>
              </a:tr>
              <a:tr h="345458">
                <a:tc>
                  <a:txBody>
                    <a:bodyPr/>
                    <a:lstStyle/>
                    <a:p>
                      <a:r>
                        <a:rPr lang="en-US"/>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04827283"/>
                  </a:ext>
                </a:extLst>
              </a:tr>
              <a:tr h="345458">
                <a:tc>
                  <a:txBody>
                    <a:bodyPr/>
                    <a:lstStyle/>
                    <a:p>
                      <a:r>
                        <a:rPr lang="en-US" dirty="0"/>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17203792"/>
                  </a:ext>
                </a:extLst>
              </a:tr>
            </a:tbl>
          </a:graphicData>
        </a:graphic>
      </p:graphicFrame>
      <p:graphicFrame>
        <p:nvGraphicFramePr>
          <p:cNvPr id="18" name="Table 17">
            <a:extLst>
              <a:ext uri="{FF2B5EF4-FFF2-40B4-BE49-F238E27FC236}">
                <a16:creationId xmlns:a16="http://schemas.microsoft.com/office/drawing/2014/main" id="{680DF9B0-E2DB-4658-9085-8AB01434DD1E}"/>
              </a:ext>
            </a:extLst>
          </p:cNvPr>
          <p:cNvGraphicFramePr>
            <a:graphicFrameLocks noGrp="1"/>
          </p:cNvGraphicFramePr>
          <p:nvPr>
            <p:extLst>
              <p:ext uri="{D42A27DB-BD31-4B8C-83A1-F6EECF244321}">
                <p14:modId xmlns:p14="http://schemas.microsoft.com/office/powerpoint/2010/main" val="3179405077"/>
              </p:ext>
            </p:extLst>
          </p:nvPr>
        </p:nvGraphicFramePr>
        <p:xfrm>
          <a:off x="11179938" y="277836"/>
          <a:ext cx="259291" cy="1727290"/>
        </p:xfrm>
        <a:graphic>
          <a:graphicData uri="http://schemas.openxmlformats.org/drawingml/2006/table">
            <a:tbl>
              <a:tblPr>
                <a:tableStyleId>{5C22544A-7EE6-4342-B048-85BDC9FD1C3A}</a:tableStyleId>
              </a:tblPr>
              <a:tblGrid>
                <a:gridCol w="259291">
                  <a:extLst>
                    <a:ext uri="{9D8B030D-6E8A-4147-A177-3AD203B41FA5}">
                      <a16:colId xmlns:a16="http://schemas.microsoft.com/office/drawing/2014/main" val="2681959340"/>
                    </a:ext>
                  </a:extLst>
                </a:gridCol>
              </a:tblGrid>
              <a:tr h="345458">
                <a:tc>
                  <a:txBody>
                    <a:bodyPr/>
                    <a:lstStyle/>
                    <a:p>
                      <a:r>
                        <a:rPr lang="en-US"/>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41974027"/>
                  </a:ext>
                </a:extLst>
              </a:tr>
              <a:tr h="345458">
                <a:tc>
                  <a:txBody>
                    <a:bodyPr/>
                    <a:lstStyle/>
                    <a:p>
                      <a:r>
                        <a:rPr lang="en-US"/>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804340380"/>
                  </a:ext>
                </a:extLst>
              </a:tr>
              <a:tr h="345458">
                <a:tc>
                  <a:txBody>
                    <a:bodyPr/>
                    <a:lstStyle/>
                    <a:p>
                      <a:r>
                        <a:rPr lang="en-US" sz="1000"/>
                        <a:t>…</a:t>
                      </a:r>
                      <a:endParaRPr lang="en-US"/>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1874143"/>
                  </a:ext>
                </a:extLst>
              </a:tr>
              <a:tr h="345458">
                <a:tc>
                  <a:txBody>
                    <a:bodyPr/>
                    <a:lstStyle/>
                    <a:p>
                      <a:r>
                        <a:rPr lang="en-US"/>
                        <a:t>0</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304827283"/>
                  </a:ext>
                </a:extLst>
              </a:tr>
              <a:tr h="345458">
                <a:tc>
                  <a:txBody>
                    <a:bodyPr/>
                    <a:lstStyle/>
                    <a:p>
                      <a:r>
                        <a:rPr lang="en-US" dirty="0"/>
                        <a:t>1</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417203792"/>
                  </a:ext>
                </a:extLst>
              </a:tr>
            </a:tbl>
          </a:graphicData>
        </a:graphic>
      </p:graphicFrame>
      <p:sp>
        <p:nvSpPr>
          <p:cNvPr id="19" name="Rectangle 18">
            <a:extLst>
              <a:ext uri="{FF2B5EF4-FFF2-40B4-BE49-F238E27FC236}">
                <a16:creationId xmlns:a16="http://schemas.microsoft.com/office/drawing/2014/main" id="{2979E379-C194-4757-BA9C-C40F922DF30A}"/>
              </a:ext>
            </a:extLst>
          </p:cNvPr>
          <p:cNvSpPr/>
          <p:nvPr/>
        </p:nvSpPr>
        <p:spPr>
          <a:xfrm>
            <a:off x="6251021" y="3621206"/>
            <a:ext cx="26670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8764F43-71CF-474B-B6C7-3346166D00F0}"/>
              </a:ext>
            </a:extLst>
          </p:cNvPr>
          <p:cNvSpPr txBox="1"/>
          <p:nvPr/>
        </p:nvSpPr>
        <p:spPr>
          <a:xfrm>
            <a:off x="6179565" y="3251874"/>
            <a:ext cx="1295400" cy="369332"/>
          </a:xfrm>
          <a:prstGeom prst="rect">
            <a:avLst/>
          </a:prstGeom>
          <a:noFill/>
        </p:spPr>
        <p:txBody>
          <a:bodyPr wrap="square" rtlCol="0">
            <a:spAutoFit/>
          </a:bodyPr>
          <a:lstStyle/>
          <a:p>
            <a:r>
              <a:rPr lang="en-US"/>
              <a:t>Encoder</a:t>
            </a:r>
          </a:p>
        </p:txBody>
      </p:sp>
      <p:sp>
        <p:nvSpPr>
          <p:cNvPr id="21" name="Rectangle 20">
            <a:extLst>
              <a:ext uri="{FF2B5EF4-FFF2-40B4-BE49-F238E27FC236}">
                <a16:creationId xmlns:a16="http://schemas.microsoft.com/office/drawing/2014/main" id="{857C66A3-7201-4A5C-8861-BD5722F2C42B}"/>
              </a:ext>
            </a:extLst>
          </p:cNvPr>
          <p:cNvSpPr/>
          <p:nvPr/>
        </p:nvSpPr>
        <p:spPr>
          <a:xfrm>
            <a:off x="8913707" y="2294242"/>
            <a:ext cx="26670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0960C5B-6024-43D0-9252-BFB7B2678778}"/>
              </a:ext>
            </a:extLst>
          </p:cNvPr>
          <p:cNvSpPr txBox="1"/>
          <p:nvPr/>
        </p:nvSpPr>
        <p:spPr>
          <a:xfrm>
            <a:off x="10661883" y="3388796"/>
            <a:ext cx="1295400" cy="369332"/>
          </a:xfrm>
          <a:prstGeom prst="rect">
            <a:avLst/>
          </a:prstGeom>
          <a:noFill/>
        </p:spPr>
        <p:txBody>
          <a:bodyPr wrap="square" rtlCol="0">
            <a:spAutoFit/>
          </a:bodyPr>
          <a:lstStyle/>
          <a:p>
            <a:r>
              <a:rPr lang="en-US"/>
              <a:t>Decoder</a:t>
            </a:r>
          </a:p>
        </p:txBody>
      </p:sp>
    </p:spTree>
    <p:extLst>
      <p:ext uri="{BB962C8B-B14F-4D97-AF65-F5344CB8AC3E}">
        <p14:creationId xmlns:p14="http://schemas.microsoft.com/office/powerpoint/2010/main" val="391859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60D15-AEEC-4EA6-97F9-90C810107DDE}"/>
              </a:ext>
            </a:extLst>
          </p:cNvPr>
          <p:cNvSpPr>
            <a:spLocks noGrp="1"/>
          </p:cNvSpPr>
          <p:nvPr>
            <p:ph type="title"/>
          </p:nvPr>
        </p:nvSpPr>
        <p:spPr>
          <a:xfrm>
            <a:off x="180296" y="-37030"/>
            <a:ext cx="11076236" cy="1198778"/>
          </a:xfrm>
        </p:spPr>
        <p:txBody>
          <a:bodyPr anchor="ctr"/>
          <a:lstStyle/>
          <a:p>
            <a:pPr algn="l"/>
            <a:r>
              <a:rPr lang="en-US" sz="4400" b="1" kern="1200" dirty="0"/>
              <a:t>Experimental Setup</a:t>
            </a:r>
          </a:p>
        </p:txBody>
      </p:sp>
      <p:sp>
        <p:nvSpPr>
          <p:cNvPr id="5" name="Flowchart: Process 4">
            <a:extLst>
              <a:ext uri="{FF2B5EF4-FFF2-40B4-BE49-F238E27FC236}">
                <a16:creationId xmlns:a16="http://schemas.microsoft.com/office/drawing/2014/main" id="{24F816C5-CE98-41E9-BFC8-BC265B10F629}"/>
              </a:ext>
            </a:extLst>
          </p:cNvPr>
          <p:cNvSpPr/>
          <p:nvPr/>
        </p:nvSpPr>
        <p:spPr bwMode="auto">
          <a:xfrm>
            <a:off x="2458007" y="1347534"/>
            <a:ext cx="1284961" cy="1167316"/>
          </a:xfrm>
          <a:prstGeom prst="flowChartProcess">
            <a:avLst/>
          </a:prstGeom>
          <a:solidFill>
            <a:schemeClr val="bg2">
              <a:lumMod val="60000"/>
              <a:lumOff val="40000"/>
            </a:schemeClr>
          </a:solidFill>
          <a:ln w="28575">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6" name="Flowchart: Process 5">
            <a:extLst>
              <a:ext uri="{FF2B5EF4-FFF2-40B4-BE49-F238E27FC236}">
                <a16:creationId xmlns:a16="http://schemas.microsoft.com/office/drawing/2014/main" id="{8A2492F2-CC07-42A1-82BE-872EE0109A0E}"/>
              </a:ext>
            </a:extLst>
          </p:cNvPr>
          <p:cNvSpPr/>
          <p:nvPr/>
        </p:nvSpPr>
        <p:spPr bwMode="auto">
          <a:xfrm>
            <a:off x="2610407" y="1499934"/>
            <a:ext cx="1284961" cy="1167316"/>
          </a:xfrm>
          <a:prstGeom prst="flowChartProcess">
            <a:avLst/>
          </a:prstGeom>
          <a:solidFill>
            <a:schemeClr val="bg2">
              <a:lumMod val="60000"/>
              <a:lumOff val="40000"/>
            </a:schemeClr>
          </a:solidFill>
          <a:ln w="28575">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7" name="Flowchart: Process 6">
            <a:extLst>
              <a:ext uri="{FF2B5EF4-FFF2-40B4-BE49-F238E27FC236}">
                <a16:creationId xmlns:a16="http://schemas.microsoft.com/office/drawing/2014/main" id="{2B6F77C4-451A-476B-B9D2-471BCC4C271D}"/>
              </a:ext>
            </a:extLst>
          </p:cNvPr>
          <p:cNvSpPr/>
          <p:nvPr/>
        </p:nvSpPr>
        <p:spPr bwMode="auto">
          <a:xfrm>
            <a:off x="2762807" y="1652334"/>
            <a:ext cx="1284961" cy="1167316"/>
          </a:xfrm>
          <a:prstGeom prst="flowChartProcess">
            <a:avLst/>
          </a:prstGeom>
          <a:solidFill>
            <a:schemeClr val="bg2">
              <a:lumMod val="60000"/>
              <a:lumOff val="40000"/>
            </a:schemeClr>
          </a:solidFill>
          <a:ln w="28575">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8" name="Flowchart: Process 7">
            <a:extLst>
              <a:ext uri="{FF2B5EF4-FFF2-40B4-BE49-F238E27FC236}">
                <a16:creationId xmlns:a16="http://schemas.microsoft.com/office/drawing/2014/main" id="{B1D20F0A-F406-4FB7-AC63-46F6ADF6BDC8}"/>
              </a:ext>
            </a:extLst>
          </p:cNvPr>
          <p:cNvSpPr/>
          <p:nvPr/>
        </p:nvSpPr>
        <p:spPr bwMode="auto">
          <a:xfrm>
            <a:off x="2915207" y="1804734"/>
            <a:ext cx="1284961" cy="1167316"/>
          </a:xfrm>
          <a:prstGeom prst="flowChartProcess">
            <a:avLst/>
          </a:prstGeom>
          <a:solidFill>
            <a:schemeClr val="bg2">
              <a:lumMod val="60000"/>
              <a:lumOff val="40000"/>
            </a:schemeClr>
          </a:solidFill>
          <a:ln w="28575">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9" name="Flowchart: Process 8">
            <a:extLst>
              <a:ext uri="{FF2B5EF4-FFF2-40B4-BE49-F238E27FC236}">
                <a16:creationId xmlns:a16="http://schemas.microsoft.com/office/drawing/2014/main" id="{B3426959-886E-4E71-8264-5C0754E04D1A}"/>
              </a:ext>
            </a:extLst>
          </p:cNvPr>
          <p:cNvSpPr/>
          <p:nvPr/>
        </p:nvSpPr>
        <p:spPr bwMode="auto">
          <a:xfrm>
            <a:off x="3067607" y="1957134"/>
            <a:ext cx="1284961" cy="1167316"/>
          </a:xfrm>
          <a:prstGeom prst="flowChartProcess">
            <a:avLst/>
          </a:prstGeom>
          <a:solidFill>
            <a:schemeClr val="bg2">
              <a:lumMod val="60000"/>
              <a:lumOff val="40000"/>
            </a:schemeClr>
          </a:solidFill>
          <a:ln w="28575">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10" name="Flowchart: Process 9">
            <a:extLst>
              <a:ext uri="{FF2B5EF4-FFF2-40B4-BE49-F238E27FC236}">
                <a16:creationId xmlns:a16="http://schemas.microsoft.com/office/drawing/2014/main" id="{E8D9478C-0DE5-4422-80A8-1DEDB3739C4B}"/>
              </a:ext>
            </a:extLst>
          </p:cNvPr>
          <p:cNvSpPr/>
          <p:nvPr/>
        </p:nvSpPr>
        <p:spPr bwMode="auto">
          <a:xfrm>
            <a:off x="3220007" y="2109534"/>
            <a:ext cx="1284961" cy="1167316"/>
          </a:xfrm>
          <a:prstGeom prst="flowChartProcess">
            <a:avLst/>
          </a:prstGeom>
          <a:solidFill>
            <a:schemeClr val="bg2">
              <a:lumMod val="60000"/>
              <a:lumOff val="40000"/>
            </a:schemeClr>
          </a:solidFill>
          <a:ln w="28575">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11" name="Flowchart: Process 10">
            <a:extLst>
              <a:ext uri="{FF2B5EF4-FFF2-40B4-BE49-F238E27FC236}">
                <a16:creationId xmlns:a16="http://schemas.microsoft.com/office/drawing/2014/main" id="{86F00C4E-D5B5-48BE-B35E-0843C317903A}"/>
              </a:ext>
            </a:extLst>
          </p:cNvPr>
          <p:cNvSpPr/>
          <p:nvPr/>
        </p:nvSpPr>
        <p:spPr bwMode="auto">
          <a:xfrm>
            <a:off x="3372407" y="2261934"/>
            <a:ext cx="1284961" cy="1167316"/>
          </a:xfrm>
          <a:prstGeom prst="flowChartProcess">
            <a:avLst/>
          </a:prstGeom>
          <a:solidFill>
            <a:schemeClr val="bg2">
              <a:lumMod val="60000"/>
              <a:lumOff val="40000"/>
            </a:schemeClr>
          </a:solidFill>
          <a:ln w="28575">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graphicFrame>
        <p:nvGraphicFramePr>
          <p:cNvPr id="12" name="Table 11">
            <a:extLst>
              <a:ext uri="{FF2B5EF4-FFF2-40B4-BE49-F238E27FC236}">
                <a16:creationId xmlns:a16="http://schemas.microsoft.com/office/drawing/2014/main" id="{5CD3BC80-8E90-4217-8C31-7E5E8C3E3E55}"/>
              </a:ext>
            </a:extLst>
          </p:cNvPr>
          <p:cNvGraphicFramePr>
            <a:graphicFrameLocks noGrp="1"/>
          </p:cNvGraphicFramePr>
          <p:nvPr>
            <p:extLst>
              <p:ext uri="{D42A27DB-BD31-4B8C-83A1-F6EECF244321}">
                <p14:modId xmlns:p14="http://schemas.microsoft.com/office/powerpoint/2010/main" val="1867918418"/>
              </p:ext>
            </p:extLst>
          </p:nvPr>
        </p:nvGraphicFramePr>
        <p:xfrm>
          <a:off x="5718414" y="449262"/>
          <a:ext cx="1127604" cy="1119452"/>
        </p:xfrm>
        <a:graphic>
          <a:graphicData uri="http://schemas.openxmlformats.org/drawingml/2006/table">
            <a:tbl>
              <a:tblPr>
                <a:tableStyleId>{5C22544A-7EE6-4342-B048-85BDC9FD1C3A}</a:tableStyleId>
              </a:tblPr>
              <a:tblGrid>
                <a:gridCol w="281901">
                  <a:extLst>
                    <a:ext uri="{9D8B030D-6E8A-4147-A177-3AD203B41FA5}">
                      <a16:colId xmlns:a16="http://schemas.microsoft.com/office/drawing/2014/main" val="536195045"/>
                    </a:ext>
                  </a:extLst>
                </a:gridCol>
                <a:gridCol w="281901">
                  <a:extLst>
                    <a:ext uri="{9D8B030D-6E8A-4147-A177-3AD203B41FA5}">
                      <a16:colId xmlns:a16="http://schemas.microsoft.com/office/drawing/2014/main" val="1667754874"/>
                    </a:ext>
                  </a:extLst>
                </a:gridCol>
                <a:gridCol w="281901">
                  <a:extLst>
                    <a:ext uri="{9D8B030D-6E8A-4147-A177-3AD203B41FA5}">
                      <a16:colId xmlns:a16="http://schemas.microsoft.com/office/drawing/2014/main" val="3395034797"/>
                    </a:ext>
                  </a:extLst>
                </a:gridCol>
                <a:gridCol w="281901">
                  <a:extLst>
                    <a:ext uri="{9D8B030D-6E8A-4147-A177-3AD203B41FA5}">
                      <a16:colId xmlns:a16="http://schemas.microsoft.com/office/drawing/2014/main" val="713901537"/>
                    </a:ext>
                  </a:extLst>
                </a:gridCol>
              </a:tblGrid>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532449588"/>
                  </a:ext>
                </a:extLst>
              </a:tr>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62548658"/>
                  </a:ext>
                </a:extLst>
              </a:tr>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989393306"/>
                  </a:ext>
                </a:extLst>
              </a:tr>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3593321084"/>
                  </a:ext>
                </a:extLst>
              </a:tr>
            </a:tbl>
          </a:graphicData>
        </a:graphic>
      </p:graphicFrame>
      <p:graphicFrame>
        <p:nvGraphicFramePr>
          <p:cNvPr id="13" name="Table 12">
            <a:extLst>
              <a:ext uri="{FF2B5EF4-FFF2-40B4-BE49-F238E27FC236}">
                <a16:creationId xmlns:a16="http://schemas.microsoft.com/office/drawing/2014/main" id="{63A1F8DE-A5A1-41A9-98AC-68973F6DDA3B}"/>
              </a:ext>
            </a:extLst>
          </p:cNvPr>
          <p:cNvGraphicFramePr>
            <a:graphicFrameLocks noGrp="1"/>
          </p:cNvGraphicFramePr>
          <p:nvPr>
            <p:extLst>
              <p:ext uri="{D42A27DB-BD31-4B8C-83A1-F6EECF244321}">
                <p14:modId xmlns:p14="http://schemas.microsoft.com/office/powerpoint/2010/main" val="2523328438"/>
              </p:ext>
            </p:extLst>
          </p:nvPr>
        </p:nvGraphicFramePr>
        <p:xfrm>
          <a:off x="5806508" y="601662"/>
          <a:ext cx="1520556" cy="1119452"/>
        </p:xfrm>
        <a:graphic>
          <a:graphicData uri="http://schemas.openxmlformats.org/drawingml/2006/table">
            <a:tbl>
              <a:tblPr>
                <a:tableStyleId>{5C22544A-7EE6-4342-B048-85BDC9FD1C3A}</a:tableStyleId>
              </a:tblPr>
              <a:tblGrid>
                <a:gridCol w="253426">
                  <a:extLst>
                    <a:ext uri="{9D8B030D-6E8A-4147-A177-3AD203B41FA5}">
                      <a16:colId xmlns:a16="http://schemas.microsoft.com/office/drawing/2014/main" val="536195045"/>
                    </a:ext>
                  </a:extLst>
                </a:gridCol>
                <a:gridCol w="253426">
                  <a:extLst>
                    <a:ext uri="{9D8B030D-6E8A-4147-A177-3AD203B41FA5}">
                      <a16:colId xmlns:a16="http://schemas.microsoft.com/office/drawing/2014/main" val="1667754874"/>
                    </a:ext>
                  </a:extLst>
                </a:gridCol>
                <a:gridCol w="253426">
                  <a:extLst>
                    <a:ext uri="{9D8B030D-6E8A-4147-A177-3AD203B41FA5}">
                      <a16:colId xmlns:a16="http://schemas.microsoft.com/office/drawing/2014/main" val="3395034797"/>
                    </a:ext>
                  </a:extLst>
                </a:gridCol>
                <a:gridCol w="253426">
                  <a:extLst>
                    <a:ext uri="{9D8B030D-6E8A-4147-A177-3AD203B41FA5}">
                      <a16:colId xmlns:a16="http://schemas.microsoft.com/office/drawing/2014/main" val="713901537"/>
                    </a:ext>
                  </a:extLst>
                </a:gridCol>
                <a:gridCol w="253426">
                  <a:extLst>
                    <a:ext uri="{9D8B030D-6E8A-4147-A177-3AD203B41FA5}">
                      <a16:colId xmlns:a16="http://schemas.microsoft.com/office/drawing/2014/main" val="564710741"/>
                    </a:ext>
                  </a:extLst>
                </a:gridCol>
                <a:gridCol w="253426">
                  <a:extLst>
                    <a:ext uri="{9D8B030D-6E8A-4147-A177-3AD203B41FA5}">
                      <a16:colId xmlns:a16="http://schemas.microsoft.com/office/drawing/2014/main" val="2828839406"/>
                    </a:ext>
                  </a:extLst>
                </a:gridCol>
              </a:tblGrid>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532449588"/>
                  </a:ext>
                </a:extLst>
              </a:tr>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62548658"/>
                  </a:ext>
                </a:extLst>
              </a:tr>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989393306"/>
                  </a:ext>
                </a:extLst>
              </a:tr>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3593321084"/>
                  </a:ext>
                </a:extLst>
              </a:tr>
            </a:tbl>
          </a:graphicData>
        </a:graphic>
      </p:graphicFrame>
      <p:graphicFrame>
        <p:nvGraphicFramePr>
          <p:cNvPr id="14" name="Table 13">
            <a:extLst>
              <a:ext uri="{FF2B5EF4-FFF2-40B4-BE49-F238E27FC236}">
                <a16:creationId xmlns:a16="http://schemas.microsoft.com/office/drawing/2014/main" id="{E904013D-CC14-49C7-AE3E-3C284FF29C01}"/>
              </a:ext>
            </a:extLst>
          </p:cNvPr>
          <p:cNvGraphicFramePr>
            <a:graphicFrameLocks noGrp="1"/>
          </p:cNvGraphicFramePr>
          <p:nvPr>
            <p:extLst>
              <p:ext uri="{D42A27DB-BD31-4B8C-83A1-F6EECF244321}">
                <p14:modId xmlns:p14="http://schemas.microsoft.com/office/powerpoint/2010/main" val="3276184304"/>
              </p:ext>
            </p:extLst>
          </p:nvPr>
        </p:nvGraphicFramePr>
        <p:xfrm>
          <a:off x="6023214" y="754062"/>
          <a:ext cx="1127604" cy="1119452"/>
        </p:xfrm>
        <a:graphic>
          <a:graphicData uri="http://schemas.openxmlformats.org/drawingml/2006/table">
            <a:tbl>
              <a:tblPr>
                <a:tableStyleId>{5C22544A-7EE6-4342-B048-85BDC9FD1C3A}</a:tableStyleId>
              </a:tblPr>
              <a:tblGrid>
                <a:gridCol w="281901">
                  <a:extLst>
                    <a:ext uri="{9D8B030D-6E8A-4147-A177-3AD203B41FA5}">
                      <a16:colId xmlns:a16="http://schemas.microsoft.com/office/drawing/2014/main" val="536195045"/>
                    </a:ext>
                  </a:extLst>
                </a:gridCol>
                <a:gridCol w="281901">
                  <a:extLst>
                    <a:ext uri="{9D8B030D-6E8A-4147-A177-3AD203B41FA5}">
                      <a16:colId xmlns:a16="http://schemas.microsoft.com/office/drawing/2014/main" val="1667754874"/>
                    </a:ext>
                  </a:extLst>
                </a:gridCol>
                <a:gridCol w="281901">
                  <a:extLst>
                    <a:ext uri="{9D8B030D-6E8A-4147-A177-3AD203B41FA5}">
                      <a16:colId xmlns:a16="http://schemas.microsoft.com/office/drawing/2014/main" val="3395034797"/>
                    </a:ext>
                  </a:extLst>
                </a:gridCol>
                <a:gridCol w="281901">
                  <a:extLst>
                    <a:ext uri="{9D8B030D-6E8A-4147-A177-3AD203B41FA5}">
                      <a16:colId xmlns:a16="http://schemas.microsoft.com/office/drawing/2014/main" val="713901537"/>
                    </a:ext>
                  </a:extLst>
                </a:gridCol>
              </a:tblGrid>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532449588"/>
                  </a:ext>
                </a:extLst>
              </a:tr>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62548658"/>
                  </a:ext>
                </a:extLst>
              </a:tr>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989393306"/>
                  </a:ext>
                </a:extLst>
              </a:tr>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1">
                        <a:lumMod val="40000"/>
                        <a:lumOff val="60000"/>
                      </a:schemeClr>
                    </a:solidFill>
                  </a:tcPr>
                </a:tc>
                <a:extLst>
                  <a:ext uri="{0D108BD9-81ED-4DB2-BD59-A6C34878D82A}">
                    <a16:rowId xmlns:a16="http://schemas.microsoft.com/office/drawing/2014/main" val="3593321084"/>
                  </a:ext>
                </a:extLst>
              </a:tr>
            </a:tbl>
          </a:graphicData>
        </a:graphic>
      </p:graphicFrame>
      <p:graphicFrame>
        <p:nvGraphicFramePr>
          <p:cNvPr id="15" name="Table 14">
            <a:extLst>
              <a:ext uri="{FF2B5EF4-FFF2-40B4-BE49-F238E27FC236}">
                <a16:creationId xmlns:a16="http://schemas.microsoft.com/office/drawing/2014/main" id="{79C0F953-A914-43A1-9D6C-56AB85B431E7}"/>
              </a:ext>
            </a:extLst>
          </p:cNvPr>
          <p:cNvGraphicFramePr>
            <a:graphicFrameLocks noGrp="1"/>
          </p:cNvGraphicFramePr>
          <p:nvPr>
            <p:extLst>
              <p:ext uri="{D42A27DB-BD31-4B8C-83A1-F6EECF244321}">
                <p14:modId xmlns:p14="http://schemas.microsoft.com/office/powerpoint/2010/main" val="2489077483"/>
              </p:ext>
            </p:extLst>
          </p:nvPr>
        </p:nvGraphicFramePr>
        <p:xfrm>
          <a:off x="6180870" y="906462"/>
          <a:ext cx="1095455" cy="1119452"/>
        </p:xfrm>
        <a:graphic>
          <a:graphicData uri="http://schemas.openxmlformats.org/drawingml/2006/table">
            <a:tbl>
              <a:tblPr>
                <a:tableStyleId>{5C22544A-7EE6-4342-B048-85BDC9FD1C3A}</a:tableStyleId>
              </a:tblPr>
              <a:tblGrid>
                <a:gridCol w="244793">
                  <a:extLst>
                    <a:ext uri="{9D8B030D-6E8A-4147-A177-3AD203B41FA5}">
                      <a16:colId xmlns:a16="http://schemas.microsoft.com/office/drawing/2014/main" val="536195045"/>
                    </a:ext>
                  </a:extLst>
                </a:gridCol>
                <a:gridCol w="321191">
                  <a:extLst>
                    <a:ext uri="{9D8B030D-6E8A-4147-A177-3AD203B41FA5}">
                      <a16:colId xmlns:a16="http://schemas.microsoft.com/office/drawing/2014/main" val="1667754874"/>
                    </a:ext>
                  </a:extLst>
                </a:gridCol>
                <a:gridCol w="321191">
                  <a:extLst>
                    <a:ext uri="{9D8B030D-6E8A-4147-A177-3AD203B41FA5}">
                      <a16:colId xmlns:a16="http://schemas.microsoft.com/office/drawing/2014/main" val="3395034797"/>
                    </a:ext>
                  </a:extLst>
                </a:gridCol>
                <a:gridCol w="208280">
                  <a:extLst>
                    <a:ext uri="{9D8B030D-6E8A-4147-A177-3AD203B41FA5}">
                      <a16:colId xmlns:a16="http://schemas.microsoft.com/office/drawing/2014/main" val="713901537"/>
                    </a:ext>
                  </a:extLst>
                </a:gridCol>
              </a:tblGrid>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32449588"/>
                  </a:ext>
                </a:extLst>
              </a:tr>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2548658"/>
                  </a:ext>
                </a:extLst>
              </a:tr>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989393306"/>
                  </a:ext>
                </a:extLst>
              </a:tr>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93321084"/>
                  </a:ext>
                </a:extLst>
              </a:tr>
            </a:tbl>
          </a:graphicData>
        </a:graphic>
      </p:graphicFrame>
      <p:graphicFrame>
        <p:nvGraphicFramePr>
          <p:cNvPr id="16" name="Table 15">
            <a:extLst>
              <a:ext uri="{FF2B5EF4-FFF2-40B4-BE49-F238E27FC236}">
                <a16:creationId xmlns:a16="http://schemas.microsoft.com/office/drawing/2014/main" id="{1D355495-54E2-4128-BFF4-44DDBB22BF51}"/>
              </a:ext>
            </a:extLst>
          </p:cNvPr>
          <p:cNvGraphicFramePr>
            <a:graphicFrameLocks noGrp="1"/>
          </p:cNvGraphicFramePr>
          <p:nvPr>
            <p:extLst>
              <p:ext uri="{D42A27DB-BD31-4B8C-83A1-F6EECF244321}">
                <p14:modId xmlns:p14="http://schemas.microsoft.com/office/powerpoint/2010/main" val="1557202654"/>
              </p:ext>
            </p:extLst>
          </p:nvPr>
        </p:nvGraphicFramePr>
        <p:xfrm>
          <a:off x="6292901" y="1088170"/>
          <a:ext cx="1677750" cy="1119452"/>
        </p:xfrm>
        <a:graphic>
          <a:graphicData uri="http://schemas.openxmlformats.org/drawingml/2006/table">
            <a:tbl>
              <a:tblPr>
                <a:tableStyleId>{5C22544A-7EE6-4342-B048-85BDC9FD1C3A}</a:tableStyleId>
              </a:tblPr>
              <a:tblGrid>
                <a:gridCol w="279625">
                  <a:extLst>
                    <a:ext uri="{9D8B030D-6E8A-4147-A177-3AD203B41FA5}">
                      <a16:colId xmlns:a16="http://schemas.microsoft.com/office/drawing/2014/main" val="536195045"/>
                    </a:ext>
                  </a:extLst>
                </a:gridCol>
                <a:gridCol w="279625">
                  <a:extLst>
                    <a:ext uri="{9D8B030D-6E8A-4147-A177-3AD203B41FA5}">
                      <a16:colId xmlns:a16="http://schemas.microsoft.com/office/drawing/2014/main" val="1667754874"/>
                    </a:ext>
                  </a:extLst>
                </a:gridCol>
                <a:gridCol w="279625">
                  <a:extLst>
                    <a:ext uri="{9D8B030D-6E8A-4147-A177-3AD203B41FA5}">
                      <a16:colId xmlns:a16="http://schemas.microsoft.com/office/drawing/2014/main" val="3395034797"/>
                    </a:ext>
                  </a:extLst>
                </a:gridCol>
                <a:gridCol w="279625">
                  <a:extLst>
                    <a:ext uri="{9D8B030D-6E8A-4147-A177-3AD203B41FA5}">
                      <a16:colId xmlns:a16="http://schemas.microsoft.com/office/drawing/2014/main" val="713901537"/>
                    </a:ext>
                  </a:extLst>
                </a:gridCol>
                <a:gridCol w="279625">
                  <a:extLst>
                    <a:ext uri="{9D8B030D-6E8A-4147-A177-3AD203B41FA5}">
                      <a16:colId xmlns:a16="http://schemas.microsoft.com/office/drawing/2014/main" val="3607154980"/>
                    </a:ext>
                  </a:extLst>
                </a:gridCol>
                <a:gridCol w="279625">
                  <a:extLst>
                    <a:ext uri="{9D8B030D-6E8A-4147-A177-3AD203B41FA5}">
                      <a16:colId xmlns:a16="http://schemas.microsoft.com/office/drawing/2014/main" val="3952738402"/>
                    </a:ext>
                  </a:extLst>
                </a:gridCol>
              </a:tblGrid>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2548658"/>
                  </a:ext>
                </a:extLst>
              </a:tr>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89393306"/>
                  </a:ext>
                </a:extLst>
              </a:tr>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593321084"/>
                  </a:ext>
                </a:extLst>
              </a:tr>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047115648"/>
                  </a:ext>
                </a:extLst>
              </a:tr>
            </a:tbl>
          </a:graphicData>
        </a:graphic>
      </p:graphicFrame>
      <p:graphicFrame>
        <p:nvGraphicFramePr>
          <p:cNvPr id="17" name="Table 16">
            <a:extLst>
              <a:ext uri="{FF2B5EF4-FFF2-40B4-BE49-F238E27FC236}">
                <a16:creationId xmlns:a16="http://schemas.microsoft.com/office/drawing/2014/main" id="{219B4648-16E8-4309-A3FB-62CF554BC1EF}"/>
              </a:ext>
            </a:extLst>
          </p:cNvPr>
          <p:cNvGraphicFramePr>
            <a:graphicFrameLocks noGrp="1"/>
          </p:cNvGraphicFramePr>
          <p:nvPr>
            <p:extLst>
              <p:ext uri="{D42A27DB-BD31-4B8C-83A1-F6EECF244321}">
                <p14:modId xmlns:p14="http://schemas.microsoft.com/office/powerpoint/2010/main" val="3007179585"/>
              </p:ext>
            </p:extLst>
          </p:nvPr>
        </p:nvGraphicFramePr>
        <p:xfrm>
          <a:off x="6565676" y="1240570"/>
          <a:ext cx="942096" cy="1119452"/>
        </p:xfrm>
        <a:graphic>
          <a:graphicData uri="http://schemas.openxmlformats.org/drawingml/2006/table">
            <a:tbl>
              <a:tblPr>
                <a:tableStyleId>{5C22544A-7EE6-4342-B048-85BDC9FD1C3A}</a:tableStyleId>
              </a:tblPr>
              <a:tblGrid>
                <a:gridCol w="235524">
                  <a:extLst>
                    <a:ext uri="{9D8B030D-6E8A-4147-A177-3AD203B41FA5}">
                      <a16:colId xmlns:a16="http://schemas.microsoft.com/office/drawing/2014/main" val="536195045"/>
                    </a:ext>
                  </a:extLst>
                </a:gridCol>
                <a:gridCol w="235524">
                  <a:extLst>
                    <a:ext uri="{9D8B030D-6E8A-4147-A177-3AD203B41FA5}">
                      <a16:colId xmlns:a16="http://schemas.microsoft.com/office/drawing/2014/main" val="1667754874"/>
                    </a:ext>
                  </a:extLst>
                </a:gridCol>
                <a:gridCol w="235524">
                  <a:extLst>
                    <a:ext uri="{9D8B030D-6E8A-4147-A177-3AD203B41FA5}">
                      <a16:colId xmlns:a16="http://schemas.microsoft.com/office/drawing/2014/main" val="3395034797"/>
                    </a:ext>
                  </a:extLst>
                </a:gridCol>
                <a:gridCol w="235524">
                  <a:extLst>
                    <a:ext uri="{9D8B030D-6E8A-4147-A177-3AD203B41FA5}">
                      <a16:colId xmlns:a16="http://schemas.microsoft.com/office/drawing/2014/main" val="713901537"/>
                    </a:ext>
                  </a:extLst>
                </a:gridCol>
              </a:tblGrid>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2548658"/>
                  </a:ext>
                </a:extLst>
              </a:tr>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89393306"/>
                  </a:ext>
                </a:extLst>
              </a:tr>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593321084"/>
                  </a:ext>
                </a:extLst>
              </a:tr>
              <a:tr h="279863">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047115648"/>
                  </a:ext>
                </a:extLst>
              </a:tr>
            </a:tbl>
          </a:graphicData>
        </a:graphic>
      </p:graphicFrame>
      <p:graphicFrame>
        <p:nvGraphicFramePr>
          <p:cNvPr id="18" name="Table 17">
            <a:extLst>
              <a:ext uri="{FF2B5EF4-FFF2-40B4-BE49-F238E27FC236}">
                <a16:creationId xmlns:a16="http://schemas.microsoft.com/office/drawing/2014/main" id="{44A60250-D25F-40C5-9685-A2DCE1E29F18}"/>
              </a:ext>
            </a:extLst>
          </p:cNvPr>
          <p:cNvGraphicFramePr>
            <a:graphicFrameLocks noGrp="1"/>
          </p:cNvGraphicFramePr>
          <p:nvPr>
            <p:extLst>
              <p:ext uri="{D42A27DB-BD31-4B8C-83A1-F6EECF244321}">
                <p14:modId xmlns:p14="http://schemas.microsoft.com/office/powerpoint/2010/main" val="1540799476"/>
              </p:ext>
            </p:extLst>
          </p:nvPr>
        </p:nvGraphicFramePr>
        <p:xfrm>
          <a:off x="6743054" y="1428892"/>
          <a:ext cx="1321674" cy="1751370"/>
        </p:xfrm>
        <a:graphic>
          <a:graphicData uri="http://schemas.openxmlformats.org/drawingml/2006/table">
            <a:tbl>
              <a:tblPr>
                <a:tableStyleId>{5C22544A-7EE6-4342-B048-85BDC9FD1C3A}</a:tableStyleId>
              </a:tblPr>
              <a:tblGrid>
                <a:gridCol w="300571">
                  <a:extLst>
                    <a:ext uri="{9D8B030D-6E8A-4147-A177-3AD203B41FA5}">
                      <a16:colId xmlns:a16="http://schemas.microsoft.com/office/drawing/2014/main" val="536195045"/>
                    </a:ext>
                  </a:extLst>
                </a:gridCol>
                <a:gridCol w="360646">
                  <a:extLst>
                    <a:ext uri="{9D8B030D-6E8A-4147-A177-3AD203B41FA5}">
                      <a16:colId xmlns:a16="http://schemas.microsoft.com/office/drawing/2014/main" val="1667754874"/>
                    </a:ext>
                  </a:extLst>
                </a:gridCol>
                <a:gridCol w="299811">
                  <a:extLst>
                    <a:ext uri="{9D8B030D-6E8A-4147-A177-3AD203B41FA5}">
                      <a16:colId xmlns:a16="http://schemas.microsoft.com/office/drawing/2014/main" val="3395034797"/>
                    </a:ext>
                  </a:extLst>
                </a:gridCol>
                <a:gridCol w="360646">
                  <a:extLst>
                    <a:ext uri="{9D8B030D-6E8A-4147-A177-3AD203B41FA5}">
                      <a16:colId xmlns:a16="http://schemas.microsoft.com/office/drawing/2014/main" val="713901537"/>
                    </a:ext>
                  </a:extLst>
                </a:gridCol>
              </a:tblGrid>
              <a:tr h="350274">
                <a:tc>
                  <a:txBody>
                    <a:bodyPr/>
                    <a:lstStyle/>
                    <a:p>
                      <a:endParaRPr lang="en-US"/>
                    </a:p>
                  </a:txBody>
                  <a:tcPr marL="90535" marR="90535">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marL="90535" marR="90535">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marL="90535" marR="90535">
                    <a:lnL w="38100" cap="flat" cmpd="sng" algn="ctr">
                      <a:solidFill>
                        <a:srgbClr val="FF8C0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marL="90535" marR="90535">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2548658"/>
                  </a:ext>
                </a:extLst>
              </a:tr>
              <a:tr h="350274">
                <a:tc>
                  <a:txBody>
                    <a:bodyPr/>
                    <a:lstStyle/>
                    <a:p>
                      <a:endParaRPr lang="en-US"/>
                    </a:p>
                  </a:txBody>
                  <a:tcPr marL="90535" marR="90535">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marL="90535" marR="90535">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marL="90535" marR="90535">
                    <a:lnL w="38100" cap="flat" cmpd="sng" algn="ctr">
                      <a:solidFill>
                        <a:srgbClr val="FF8C0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marL="90535" marR="90535">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59698960"/>
                  </a:ext>
                </a:extLst>
              </a:tr>
              <a:tr h="350274">
                <a:tc>
                  <a:txBody>
                    <a:bodyPr/>
                    <a:lstStyle/>
                    <a:p>
                      <a:endParaRPr lang="en-US"/>
                    </a:p>
                  </a:txBody>
                  <a:tcPr marL="90535" marR="90535">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dirty="0"/>
                    </a:p>
                  </a:txBody>
                  <a:tcPr marL="90535" marR="90535">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marL="90535" marR="90535">
                    <a:lnL w="38100" cap="flat" cmpd="sng" algn="ctr">
                      <a:solidFill>
                        <a:srgbClr val="FF8C0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marL="90535" marR="90535">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89393306"/>
                  </a:ext>
                </a:extLst>
              </a:tr>
              <a:tr h="350274">
                <a:tc>
                  <a:txBody>
                    <a:bodyPr/>
                    <a:lstStyle/>
                    <a:p>
                      <a:endParaRPr lang="en-US"/>
                    </a:p>
                  </a:txBody>
                  <a:tcPr marL="90535" marR="90535">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marL="90535" marR="90535">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marL="90535" marR="90535">
                    <a:lnL w="38100" cap="flat" cmpd="sng" algn="ctr">
                      <a:solidFill>
                        <a:srgbClr val="FF8C0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marL="90535" marR="90535">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593321084"/>
                  </a:ext>
                </a:extLst>
              </a:tr>
              <a:tr h="350274">
                <a:tc>
                  <a:txBody>
                    <a:bodyPr/>
                    <a:lstStyle/>
                    <a:p>
                      <a:endParaRPr lang="en-US"/>
                    </a:p>
                  </a:txBody>
                  <a:tcPr marL="90535" marR="90535">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marL="90535" marR="90535">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marL="90535" marR="90535">
                    <a:lnL w="38100" cap="flat" cmpd="sng" algn="ctr">
                      <a:solidFill>
                        <a:srgbClr val="FF8C0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dirty="0"/>
                    </a:p>
                  </a:txBody>
                  <a:tcPr marL="90535" marR="90535">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047115648"/>
                  </a:ext>
                </a:extLst>
              </a:tr>
            </a:tbl>
          </a:graphicData>
        </a:graphic>
      </p:graphicFrame>
      <p:sp>
        <p:nvSpPr>
          <p:cNvPr id="19" name="TextBox 18">
            <a:extLst>
              <a:ext uri="{FF2B5EF4-FFF2-40B4-BE49-F238E27FC236}">
                <a16:creationId xmlns:a16="http://schemas.microsoft.com/office/drawing/2014/main" id="{87258C1A-ADFE-4886-9633-FBBE47D9B4D4}"/>
              </a:ext>
            </a:extLst>
          </p:cNvPr>
          <p:cNvSpPr txBox="1"/>
          <p:nvPr/>
        </p:nvSpPr>
        <p:spPr>
          <a:xfrm>
            <a:off x="2915207" y="3574723"/>
            <a:ext cx="1848300" cy="572464"/>
          </a:xfrm>
          <a:prstGeom prst="rect">
            <a:avLst/>
          </a:prstGeom>
          <a:noFill/>
        </p:spPr>
        <p:txBody>
          <a:bodyPr wrap="square" lIns="182880" tIns="146304" rIns="182880" bIns="146304" rtlCol="0">
            <a:spAutoFit/>
          </a:bodyPr>
          <a:lstStyle/>
          <a:p>
            <a:pPr>
              <a:lnSpc>
                <a:spcPct val="90000"/>
              </a:lnSpc>
              <a:spcAft>
                <a:spcPts val="600"/>
              </a:spcAft>
            </a:pPr>
            <a:r>
              <a:rPr lang="en-US" sz="2000">
                <a:gradFill>
                  <a:gsLst>
                    <a:gs pos="2917">
                      <a:schemeClr val="tx1"/>
                    </a:gs>
                    <a:gs pos="30000">
                      <a:schemeClr val="tx1"/>
                    </a:gs>
                  </a:gsLst>
                  <a:lin ang="5400000" scaled="0"/>
                </a:gradFill>
              </a:rPr>
              <a:t>MIDI (156)</a:t>
            </a:r>
          </a:p>
        </p:txBody>
      </p:sp>
      <p:sp>
        <p:nvSpPr>
          <p:cNvPr id="20" name="TextBox 19">
            <a:extLst>
              <a:ext uri="{FF2B5EF4-FFF2-40B4-BE49-F238E27FC236}">
                <a16:creationId xmlns:a16="http://schemas.microsoft.com/office/drawing/2014/main" id="{9785894D-C0DF-4559-95EC-E91E3A613E42}"/>
              </a:ext>
            </a:extLst>
          </p:cNvPr>
          <p:cNvSpPr txBox="1"/>
          <p:nvPr/>
        </p:nvSpPr>
        <p:spPr>
          <a:xfrm>
            <a:off x="1800825" y="5550419"/>
            <a:ext cx="5713085" cy="572464"/>
          </a:xfrm>
          <a:prstGeom prst="rect">
            <a:avLst/>
          </a:prstGeom>
          <a:noFill/>
        </p:spPr>
        <p:txBody>
          <a:bodyPr wrap="square" lIns="182880" tIns="146304" rIns="182880" bIns="146304" rtlCol="0">
            <a:spAutoFit/>
          </a:bodyPr>
          <a:lstStyle/>
          <a:p>
            <a:pPr>
              <a:lnSpc>
                <a:spcPct val="90000"/>
              </a:lnSpc>
              <a:spcAft>
                <a:spcPts val="600"/>
              </a:spcAft>
            </a:pPr>
            <a:r>
              <a:rPr lang="en-US" sz="2000">
                <a:gradFill>
                  <a:gsLst>
                    <a:gs pos="2917">
                      <a:schemeClr val="tx1"/>
                    </a:gs>
                    <a:gs pos="30000">
                      <a:schemeClr val="tx1"/>
                    </a:gs>
                  </a:gsLst>
                  <a:lin ang="5400000" scaled="0"/>
                </a:gradFill>
              </a:rPr>
              <a:t>Input data (N, note_len, X_SEQ_LEN)</a:t>
            </a:r>
          </a:p>
        </p:txBody>
      </p:sp>
      <p:graphicFrame>
        <p:nvGraphicFramePr>
          <p:cNvPr id="21" name="Table 20">
            <a:extLst>
              <a:ext uri="{FF2B5EF4-FFF2-40B4-BE49-F238E27FC236}">
                <a16:creationId xmlns:a16="http://schemas.microsoft.com/office/drawing/2014/main" id="{082A4624-6EEE-44D8-B6BE-7C482E7C0E7C}"/>
              </a:ext>
            </a:extLst>
          </p:cNvPr>
          <p:cNvGraphicFramePr>
            <a:graphicFrameLocks noGrp="1"/>
          </p:cNvGraphicFramePr>
          <p:nvPr>
            <p:extLst>
              <p:ext uri="{D42A27DB-BD31-4B8C-83A1-F6EECF244321}">
                <p14:modId xmlns:p14="http://schemas.microsoft.com/office/powerpoint/2010/main" val="2429354411"/>
              </p:ext>
            </p:extLst>
          </p:nvPr>
        </p:nvGraphicFramePr>
        <p:xfrm>
          <a:off x="5911913" y="3431709"/>
          <a:ext cx="769488" cy="1516680"/>
        </p:xfrm>
        <a:graphic>
          <a:graphicData uri="http://schemas.openxmlformats.org/drawingml/2006/table">
            <a:tbl>
              <a:tblPr>
                <a:tableStyleId>{5C22544A-7EE6-4342-B048-85BDC9FD1C3A}</a:tableStyleId>
              </a:tblPr>
              <a:tblGrid>
                <a:gridCol w="384744">
                  <a:extLst>
                    <a:ext uri="{9D8B030D-6E8A-4147-A177-3AD203B41FA5}">
                      <a16:colId xmlns:a16="http://schemas.microsoft.com/office/drawing/2014/main" val="536195045"/>
                    </a:ext>
                  </a:extLst>
                </a:gridCol>
                <a:gridCol w="384744">
                  <a:extLst>
                    <a:ext uri="{9D8B030D-6E8A-4147-A177-3AD203B41FA5}">
                      <a16:colId xmlns:a16="http://schemas.microsoft.com/office/drawing/2014/main" val="713901537"/>
                    </a:ext>
                  </a:extLst>
                </a:gridCol>
              </a:tblGrid>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32449588"/>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2548658"/>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89393306"/>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593321084"/>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dirty="0"/>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047115648"/>
                  </a:ext>
                </a:extLst>
              </a:tr>
            </a:tbl>
          </a:graphicData>
        </a:graphic>
      </p:graphicFrame>
      <p:graphicFrame>
        <p:nvGraphicFramePr>
          <p:cNvPr id="22" name="Table 21">
            <a:extLst>
              <a:ext uri="{FF2B5EF4-FFF2-40B4-BE49-F238E27FC236}">
                <a16:creationId xmlns:a16="http://schemas.microsoft.com/office/drawing/2014/main" id="{09FF9843-E95F-45BF-A89F-D078098EF25B}"/>
              </a:ext>
            </a:extLst>
          </p:cNvPr>
          <p:cNvGraphicFramePr>
            <a:graphicFrameLocks noGrp="1"/>
          </p:cNvGraphicFramePr>
          <p:nvPr>
            <p:extLst>
              <p:ext uri="{D42A27DB-BD31-4B8C-83A1-F6EECF244321}">
                <p14:modId xmlns:p14="http://schemas.microsoft.com/office/powerpoint/2010/main" val="3395997918"/>
              </p:ext>
            </p:extLst>
          </p:nvPr>
        </p:nvGraphicFramePr>
        <p:xfrm>
          <a:off x="6064313" y="3584109"/>
          <a:ext cx="769488" cy="1516680"/>
        </p:xfrm>
        <a:graphic>
          <a:graphicData uri="http://schemas.openxmlformats.org/drawingml/2006/table">
            <a:tbl>
              <a:tblPr>
                <a:tableStyleId>{5C22544A-7EE6-4342-B048-85BDC9FD1C3A}</a:tableStyleId>
              </a:tblPr>
              <a:tblGrid>
                <a:gridCol w="384744">
                  <a:extLst>
                    <a:ext uri="{9D8B030D-6E8A-4147-A177-3AD203B41FA5}">
                      <a16:colId xmlns:a16="http://schemas.microsoft.com/office/drawing/2014/main" val="536195045"/>
                    </a:ext>
                  </a:extLst>
                </a:gridCol>
                <a:gridCol w="384744">
                  <a:extLst>
                    <a:ext uri="{9D8B030D-6E8A-4147-A177-3AD203B41FA5}">
                      <a16:colId xmlns:a16="http://schemas.microsoft.com/office/drawing/2014/main" val="713901537"/>
                    </a:ext>
                  </a:extLst>
                </a:gridCol>
              </a:tblGrid>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32449588"/>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2548658"/>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89393306"/>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593321084"/>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dirty="0"/>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047115648"/>
                  </a:ext>
                </a:extLst>
              </a:tr>
            </a:tbl>
          </a:graphicData>
        </a:graphic>
      </p:graphicFrame>
      <p:graphicFrame>
        <p:nvGraphicFramePr>
          <p:cNvPr id="23" name="Table 22">
            <a:extLst>
              <a:ext uri="{FF2B5EF4-FFF2-40B4-BE49-F238E27FC236}">
                <a16:creationId xmlns:a16="http://schemas.microsoft.com/office/drawing/2014/main" id="{D0908EE7-1296-408F-97F1-4F7C8F2A638A}"/>
              </a:ext>
            </a:extLst>
          </p:cNvPr>
          <p:cNvGraphicFramePr>
            <a:graphicFrameLocks noGrp="1"/>
          </p:cNvGraphicFramePr>
          <p:nvPr>
            <p:extLst>
              <p:ext uri="{D42A27DB-BD31-4B8C-83A1-F6EECF244321}">
                <p14:modId xmlns:p14="http://schemas.microsoft.com/office/powerpoint/2010/main" val="1036344407"/>
              </p:ext>
            </p:extLst>
          </p:nvPr>
        </p:nvGraphicFramePr>
        <p:xfrm>
          <a:off x="6216713" y="3736509"/>
          <a:ext cx="769488" cy="1516680"/>
        </p:xfrm>
        <a:graphic>
          <a:graphicData uri="http://schemas.openxmlformats.org/drawingml/2006/table">
            <a:tbl>
              <a:tblPr>
                <a:tableStyleId>{5C22544A-7EE6-4342-B048-85BDC9FD1C3A}</a:tableStyleId>
              </a:tblPr>
              <a:tblGrid>
                <a:gridCol w="384744">
                  <a:extLst>
                    <a:ext uri="{9D8B030D-6E8A-4147-A177-3AD203B41FA5}">
                      <a16:colId xmlns:a16="http://schemas.microsoft.com/office/drawing/2014/main" val="536195045"/>
                    </a:ext>
                  </a:extLst>
                </a:gridCol>
                <a:gridCol w="384744">
                  <a:extLst>
                    <a:ext uri="{9D8B030D-6E8A-4147-A177-3AD203B41FA5}">
                      <a16:colId xmlns:a16="http://schemas.microsoft.com/office/drawing/2014/main" val="713901537"/>
                    </a:ext>
                  </a:extLst>
                </a:gridCol>
              </a:tblGrid>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32449588"/>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2548658"/>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89393306"/>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593321084"/>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dirty="0"/>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047115648"/>
                  </a:ext>
                </a:extLst>
              </a:tr>
            </a:tbl>
          </a:graphicData>
        </a:graphic>
      </p:graphicFrame>
      <p:graphicFrame>
        <p:nvGraphicFramePr>
          <p:cNvPr id="24" name="Table 23">
            <a:extLst>
              <a:ext uri="{FF2B5EF4-FFF2-40B4-BE49-F238E27FC236}">
                <a16:creationId xmlns:a16="http://schemas.microsoft.com/office/drawing/2014/main" id="{9DEA754F-F75F-4FB1-AB26-C6E1A09C010E}"/>
              </a:ext>
            </a:extLst>
          </p:cNvPr>
          <p:cNvGraphicFramePr>
            <a:graphicFrameLocks noGrp="1"/>
          </p:cNvGraphicFramePr>
          <p:nvPr>
            <p:extLst>
              <p:ext uri="{D42A27DB-BD31-4B8C-83A1-F6EECF244321}">
                <p14:modId xmlns:p14="http://schemas.microsoft.com/office/powerpoint/2010/main" val="3188476449"/>
              </p:ext>
            </p:extLst>
          </p:nvPr>
        </p:nvGraphicFramePr>
        <p:xfrm>
          <a:off x="6369113" y="3881339"/>
          <a:ext cx="769488" cy="1516680"/>
        </p:xfrm>
        <a:graphic>
          <a:graphicData uri="http://schemas.openxmlformats.org/drawingml/2006/table">
            <a:tbl>
              <a:tblPr>
                <a:tableStyleId>{5C22544A-7EE6-4342-B048-85BDC9FD1C3A}</a:tableStyleId>
              </a:tblPr>
              <a:tblGrid>
                <a:gridCol w="384744">
                  <a:extLst>
                    <a:ext uri="{9D8B030D-6E8A-4147-A177-3AD203B41FA5}">
                      <a16:colId xmlns:a16="http://schemas.microsoft.com/office/drawing/2014/main" val="536195045"/>
                    </a:ext>
                  </a:extLst>
                </a:gridCol>
                <a:gridCol w="384744">
                  <a:extLst>
                    <a:ext uri="{9D8B030D-6E8A-4147-A177-3AD203B41FA5}">
                      <a16:colId xmlns:a16="http://schemas.microsoft.com/office/drawing/2014/main" val="713901537"/>
                    </a:ext>
                  </a:extLst>
                </a:gridCol>
              </a:tblGrid>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32449588"/>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2548658"/>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89393306"/>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593321084"/>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dirty="0"/>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047115648"/>
                  </a:ext>
                </a:extLst>
              </a:tr>
            </a:tbl>
          </a:graphicData>
        </a:graphic>
      </p:graphicFrame>
      <p:graphicFrame>
        <p:nvGraphicFramePr>
          <p:cNvPr id="25" name="Table 24">
            <a:extLst>
              <a:ext uri="{FF2B5EF4-FFF2-40B4-BE49-F238E27FC236}">
                <a16:creationId xmlns:a16="http://schemas.microsoft.com/office/drawing/2014/main" id="{1844C224-776F-4A90-962A-CE5B08C91DAC}"/>
              </a:ext>
            </a:extLst>
          </p:cNvPr>
          <p:cNvGraphicFramePr>
            <a:graphicFrameLocks noGrp="1"/>
          </p:cNvGraphicFramePr>
          <p:nvPr>
            <p:extLst>
              <p:ext uri="{D42A27DB-BD31-4B8C-83A1-F6EECF244321}">
                <p14:modId xmlns:p14="http://schemas.microsoft.com/office/powerpoint/2010/main" val="4115297610"/>
              </p:ext>
            </p:extLst>
          </p:nvPr>
        </p:nvGraphicFramePr>
        <p:xfrm>
          <a:off x="6521513" y="4033739"/>
          <a:ext cx="769488" cy="1516680"/>
        </p:xfrm>
        <a:graphic>
          <a:graphicData uri="http://schemas.openxmlformats.org/drawingml/2006/table">
            <a:tbl>
              <a:tblPr>
                <a:tableStyleId>{5C22544A-7EE6-4342-B048-85BDC9FD1C3A}</a:tableStyleId>
              </a:tblPr>
              <a:tblGrid>
                <a:gridCol w="384744">
                  <a:extLst>
                    <a:ext uri="{9D8B030D-6E8A-4147-A177-3AD203B41FA5}">
                      <a16:colId xmlns:a16="http://schemas.microsoft.com/office/drawing/2014/main" val="536195045"/>
                    </a:ext>
                  </a:extLst>
                </a:gridCol>
                <a:gridCol w="384744">
                  <a:extLst>
                    <a:ext uri="{9D8B030D-6E8A-4147-A177-3AD203B41FA5}">
                      <a16:colId xmlns:a16="http://schemas.microsoft.com/office/drawing/2014/main" val="713901537"/>
                    </a:ext>
                  </a:extLst>
                </a:gridCol>
              </a:tblGrid>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32449588"/>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2548658"/>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89393306"/>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593321084"/>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dirty="0"/>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047115648"/>
                  </a:ext>
                </a:extLst>
              </a:tr>
            </a:tbl>
          </a:graphicData>
        </a:graphic>
      </p:graphicFrame>
      <p:graphicFrame>
        <p:nvGraphicFramePr>
          <p:cNvPr id="26" name="Table 25">
            <a:extLst>
              <a:ext uri="{FF2B5EF4-FFF2-40B4-BE49-F238E27FC236}">
                <a16:creationId xmlns:a16="http://schemas.microsoft.com/office/drawing/2014/main" id="{1A861645-7BDE-46DA-AC5C-5655D4F88980}"/>
              </a:ext>
            </a:extLst>
          </p:cNvPr>
          <p:cNvGraphicFramePr>
            <a:graphicFrameLocks noGrp="1"/>
          </p:cNvGraphicFramePr>
          <p:nvPr>
            <p:extLst>
              <p:ext uri="{D42A27DB-BD31-4B8C-83A1-F6EECF244321}">
                <p14:modId xmlns:p14="http://schemas.microsoft.com/office/powerpoint/2010/main" val="1328918356"/>
              </p:ext>
            </p:extLst>
          </p:nvPr>
        </p:nvGraphicFramePr>
        <p:xfrm>
          <a:off x="6673913" y="4186139"/>
          <a:ext cx="769488" cy="1516680"/>
        </p:xfrm>
        <a:graphic>
          <a:graphicData uri="http://schemas.openxmlformats.org/drawingml/2006/table">
            <a:tbl>
              <a:tblPr>
                <a:tableStyleId>{5C22544A-7EE6-4342-B048-85BDC9FD1C3A}</a:tableStyleId>
              </a:tblPr>
              <a:tblGrid>
                <a:gridCol w="384744">
                  <a:extLst>
                    <a:ext uri="{9D8B030D-6E8A-4147-A177-3AD203B41FA5}">
                      <a16:colId xmlns:a16="http://schemas.microsoft.com/office/drawing/2014/main" val="536195045"/>
                    </a:ext>
                  </a:extLst>
                </a:gridCol>
                <a:gridCol w="384744">
                  <a:extLst>
                    <a:ext uri="{9D8B030D-6E8A-4147-A177-3AD203B41FA5}">
                      <a16:colId xmlns:a16="http://schemas.microsoft.com/office/drawing/2014/main" val="713901537"/>
                    </a:ext>
                  </a:extLst>
                </a:gridCol>
              </a:tblGrid>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32449588"/>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2548658"/>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89393306"/>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593321084"/>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dirty="0"/>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047115648"/>
                  </a:ext>
                </a:extLst>
              </a:tr>
            </a:tbl>
          </a:graphicData>
        </a:graphic>
      </p:graphicFrame>
      <p:graphicFrame>
        <p:nvGraphicFramePr>
          <p:cNvPr id="27" name="Table 26">
            <a:extLst>
              <a:ext uri="{FF2B5EF4-FFF2-40B4-BE49-F238E27FC236}">
                <a16:creationId xmlns:a16="http://schemas.microsoft.com/office/drawing/2014/main" id="{BB44027C-8A9A-4B93-A629-B673A4E57BB7}"/>
              </a:ext>
            </a:extLst>
          </p:cNvPr>
          <p:cNvGraphicFramePr>
            <a:graphicFrameLocks noGrp="1"/>
          </p:cNvGraphicFramePr>
          <p:nvPr>
            <p:extLst>
              <p:ext uri="{D42A27DB-BD31-4B8C-83A1-F6EECF244321}">
                <p14:modId xmlns:p14="http://schemas.microsoft.com/office/powerpoint/2010/main" val="3043287385"/>
              </p:ext>
            </p:extLst>
          </p:nvPr>
        </p:nvGraphicFramePr>
        <p:xfrm>
          <a:off x="6826313" y="4338539"/>
          <a:ext cx="769488" cy="1516680"/>
        </p:xfrm>
        <a:graphic>
          <a:graphicData uri="http://schemas.openxmlformats.org/drawingml/2006/table">
            <a:tbl>
              <a:tblPr>
                <a:tableStyleId>{5C22544A-7EE6-4342-B048-85BDC9FD1C3A}</a:tableStyleId>
              </a:tblPr>
              <a:tblGrid>
                <a:gridCol w="384744">
                  <a:extLst>
                    <a:ext uri="{9D8B030D-6E8A-4147-A177-3AD203B41FA5}">
                      <a16:colId xmlns:a16="http://schemas.microsoft.com/office/drawing/2014/main" val="536195045"/>
                    </a:ext>
                  </a:extLst>
                </a:gridCol>
                <a:gridCol w="384744">
                  <a:extLst>
                    <a:ext uri="{9D8B030D-6E8A-4147-A177-3AD203B41FA5}">
                      <a16:colId xmlns:a16="http://schemas.microsoft.com/office/drawing/2014/main" val="713901537"/>
                    </a:ext>
                  </a:extLst>
                </a:gridCol>
              </a:tblGrid>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32449588"/>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2548658"/>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89393306"/>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593321084"/>
                  </a:ext>
                </a:extLst>
              </a:tr>
              <a:tr h="303336">
                <a:tc>
                  <a:txBody>
                    <a:bodyPr/>
                    <a:lstStyle/>
                    <a:p>
                      <a:endParaRPr lang="en-US"/>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dirty="0"/>
                    </a:p>
                  </a:txBody>
                  <a:tcPr>
                    <a:lnL w="38100" cap="flat" cmpd="sng" algn="ctr">
                      <a:solidFill>
                        <a:srgbClr val="FF8C00"/>
                      </a:solidFill>
                      <a:prstDash val="solid"/>
                      <a:round/>
                      <a:headEnd type="none" w="med" len="med"/>
                      <a:tailEnd type="none" w="med" len="med"/>
                    </a:lnL>
                    <a:lnR w="38100" cap="flat" cmpd="sng" algn="ctr">
                      <a:solidFill>
                        <a:srgbClr val="FF8C00"/>
                      </a:solidFill>
                      <a:prstDash val="solid"/>
                      <a:round/>
                      <a:headEnd type="none" w="med" len="med"/>
                      <a:tailEnd type="none" w="med" len="med"/>
                    </a:lnR>
                    <a:lnT w="38100" cap="flat" cmpd="sng" algn="ctr">
                      <a:solidFill>
                        <a:srgbClr val="FF8C00"/>
                      </a:solidFill>
                      <a:prstDash val="solid"/>
                      <a:round/>
                      <a:headEnd type="none" w="med" len="med"/>
                      <a:tailEnd type="none" w="med" len="med"/>
                    </a:lnT>
                    <a:lnB w="38100" cap="flat" cmpd="sng" algn="ctr">
                      <a:solidFill>
                        <a:srgbClr val="FF8C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047115648"/>
                  </a:ext>
                </a:extLst>
              </a:tr>
            </a:tbl>
          </a:graphicData>
        </a:graphic>
      </p:graphicFrame>
      <p:graphicFrame>
        <p:nvGraphicFramePr>
          <p:cNvPr id="28" name="Table 27">
            <a:extLst>
              <a:ext uri="{FF2B5EF4-FFF2-40B4-BE49-F238E27FC236}">
                <a16:creationId xmlns:a16="http://schemas.microsoft.com/office/drawing/2014/main" id="{BDDF7FD0-437C-42AF-BFAF-34C2F9BA9751}"/>
              </a:ext>
            </a:extLst>
          </p:cNvPr>
          <p:cNvGraphicFramePr>
            <a:graphicFrameLocks noGrp="1"/>
          </p:cNvGraphicFramePr>
          <p:nvPr>
            <p:extLst>
              <p:ext uri="{D42A27DB-BD31-4B8C-83A1-F6EECF244321}">
                <p14:modId xmlns:p14="http://schemas.microsoft.com/office/powerpoint/2010/main" val="2500134092"/>
              </p:ext>
            </p:extLst>
          </p:nvPr>
        </p:nvGraphicFramePr>
        <p:xfrm>
          <a:off x="7694993" y="3679480"/>
          <a:ext cx="769488" cy="1674655"/>
        </p:xfrm>
        <a:graphic>
          <a:graphicData uri="http://schemas.openxmlformats.org/drawingml/2006/table">
            <a:tbl>
              <a:tblPr>
                <a:tableStyleId>{5C22544A-7EE6-4342-B048-85BDC9FD1C3A}</a:tableStyleId>
              </a:tblPr>
              <a:tblGrid>
                <a:gridCol w="384744">
                  <a:extLst>
                    <a:ext uri="{9D8B030D-6E8A-4147-A177-3AD203B41FA5}">
                      <a16:colId xmlns:a16="http://schemas.microsoft.com/office/drawing/2014/main" val="536195045"/>
                    </a:ext>
                  </a:extLst>
                </a:gridCol>
                <a:gridCol w="384744">
                  <a:extLst>
                    <a:ext uri="{9D8B030D-6E8A-4147-A177-3AD203B41FA5}">
                      <a16:colId xmlns:a16="http://schemas.microsoft.com/office/drawing/2014/main" val="713901537"/>
                    </a:ext>
                  </a:extLst>
                </a:gridCol>
              </a:tblGrid>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32449588"/>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2548658"/>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89393306"/>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593321084"/>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047115648"/>
                  </a:ext>
                </a:extLst>
              </a:tr>
            </a:tbl>
          </a:graphicData>
        </a:graphic>
      </p:graphicFrame>
      <p:graphicFrame>
        <p:nvGraphicFramePr>
          <p:cNvPr id="29" name="Table 28">
            <a:extLst>
              <a:ext uri="{FF2B5EF4-FFF2-40B4-BE49-F238E27FC236}">
                <a16:creationId xmlns:a16="http://schemas.microsoft.com/office/drawing/2014/main" id="{A6EDE02F-E42E-4AF3-B79C-BAB0D8846E55}"/>
              </a:ext>
            </a:extLst>
          </p:cNvPr>
          <p:cNvGraphicFramePr>
            <a:graphicFrameLocks noGrp="1"/>
          </p:cNvGraphicFramePr>
          <p:nvPr>
            <p:extLst>
              <p:ext uri="{D42A27DB-BD31-4B8C-83A1-F6EECF244321}">
                <p14:modId xmlns:p14="http://schemas.microsoft.com/office/powerpoint/2010/main" val="213207981"/>
              </p:ext>
            </p:extLst>
          </p:nvPr>
        </p:nvGraphicFramePr>
        <p:xfrm>
          <a:off x="7847393" y="3831880"/>
          <a:ext cx="769488" cy="1674655"/>
        </p:xfrm>
        <a:graphic>
          <a:graphicData uri="http://schemas.openxmlformats.org/drawingml/2006/table">
            <a:tbl>
              <a:tblPr>
                <a:tableStyleId>{5C22544A-7EE6-4342-B048-85BDC9FD1C3A}</a:tableStyleId>
              </a:tblPr>
              <a:tblGrid>
                <a:gridCol w="384744">
                  <a:extLst>
                    <a:ext uri="{9D8B030D-6E8A-4147-A177-3AD203B41FA5}">
                      <a16:colId xmlns:a16="http://schemas.microsoft.com/office/drawing/2014/main" val="536195045"/>
                    </a:ext>
                  </a:extLst>
                </a:gridCol>
                <a:gridCol w="384744">
                  <a:extLst>
                    <a:ext uri="{9D8B030D-6E8A-4147-A177-3AD203B41FA5}">
                      <a16:colId xmlns:a16="http://schemas.microsoft.com/office/drawing/2014/main" val="713901537"/>
                    </a:ext>
                  </a:extLst>
                </a:gridCol>
              </a:tblGrid>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32449588"/>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2548658"/>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89393306"/>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593321084"/>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047115648"/>
                  </a:ext>
                </a:extLst>
              </a:tr>
            </a:tbl>
          </a:graphicData>
        </a:graphic>
      </p:graphicFrame>
      <p:graphicFrame>
        <p:nvGraphicFramePr>
          <p:cNvPr id="30" name="Table 29">
            <a:extLst>
              <a:ext uri="{FF2B5EF4-FFF2-40B4-BE49-F238E27FC236}">
                <a16:creationId xmlns:a16="http://schemas.microsoft.com/office/drawing/2014/main" id="{F1DDD4AC-4F59-4E89-ADDB-98A26C8096E5}"/>
              </a:ext>
            </a:extLst>
          </p:cNvPr>
          <p:cNvGraphicFramePr>
            <a:graphicFrameLocks noGrp="1"/>
          </p:cNvGraphicFramePr>
          <p:nvPr>
            <p:extLst>
              <p:ext uri="{D42A27DB-BD31-4B8C-83A1-F6EECF244321}">
                <p14:modId xmlns:p14="http://schemas.microsoft.com/office/powerpoint/2010/main" val="3903058128"/>
              </p:ext>
            </p:extLst>
          </p:nvPr>
        </p:nvGraphicFramePr>
        <p:xfrm>
          <a:off x="7999793" y="3984280"/>
          <a:ext cx="769488" cy="1674655"/>
        </p:xfrm>
        <a:graphic>
          <a:graphicData uri="http://schemas.openxmlformats.org/drawingml/2006/table">
            <a:tbl>
              <a:tblPr>
                <a:tableStyleId>{5C22544A-7EE6-4342-B048-85BDC9FD1C3A}</a:tableStyleId>
              </a:tblPr>
              <a:tblGrid>
                <a:gridCol w="384744">
                  <a:extLst>
                    <a:ext uri="{9D8B030D-6E8A-4147-A177-3AD203B41FA5}">
                      <a16:colId xmlns:a16="http://schemas.microsoft.com/office/drawing/2014/main" val="536195045"/>
                    </a:ext>
                  </a:extLst>
                </a:gridCol>
                <a:gridCol w="384744">
                  <a:extLst>
                    <a:ext uri="{9D8B030D-6E8A-4147-A177-3AD203B41FA5}">
                      <a16:colId xmlns:a16="http://schemas.microsoft.com/office/drawing/2014/main" val="713901537"/>
                    </a:ext>
                  </a:extLst>
                </a:gridCol>
              </a:tblGrid>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32449588"/>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2548658"/>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89393306"/>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593321084"/>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047115648"/>
                  </a:ext>
                </a:extLst>
              </a:tr>
            </a:tbl>
          </a:graphicData>
        </a:graphic>
      </p:graphicFrame>
      <p:graphicFrame>
        <p:nvGraphicFramePr>
          <p:cNvPr id="31" name="Table 30">
            <a:extLst>
              <a:ext uri="{FF2B5EF4-FFF2-40B4-BE49-F238E27FC236}">
                <a16:creationId xmlns:a16="http://schemas.microsoft.com/office/drawing/2014/main" id="{512ED0F7-A939-4C61-93C6-120AA1ABF53C}"/>
              </a:ext>
            </a:extLst>
          </p:cNvPr>
          <p:cNvGraphicFramePr>
            <a:graphicFrameLocks noGrp="1"/>
          </p:cNvGraphicFramePr>
          <p:nvPr>
            <p:extLst>
              <p:ext uri="{D42A27DB-BD31-4B8C-83A1-F6EECF244321}">
                <p14:modId xmlns:p14="http://schemas.microsoft.com/office/powerpoint/2010/main" val="3396122901"/>
              </p:ext>
            </p:extLst>
          </p:nvPr>
        </p:nvGraphicFramePr>
        <p:xfrm>
          <a:off x="8152193" y="4136680"/>
          <a:ext cx="769488" cy="1674655"/>
        </p:xfrm>
        <a:graphic>
          <a:graphicData uri="http://schemas.openxmlformats.org/drawingml/2006/table">
            <a:tbl>
              <a:tblPr>
                <a:tableStyleId>{5C22544A-7EE6-4342-B048-85BDC9FD1C3A}</a:tableStyleId>
              </a:tblPr>
              <a:tblGrid>
                <a:gridCol w="384744">
                  <a:extLst>
                    <a:ext uri="{9D8B030D-6E8A-4147-A177-3AD203B41FA5}">
                      <a16:colId xmlns:a16="http://schemas.microsoft.com/office/drawing/2014/main" val="536195045"/>
                    </a:ext>
                  </a:extLst>
                </a:gridCol>
                <a:gridCol w="384744">
                  <a:extLst>
                    <a:ext uri="{9D8B030D-6E8A-4147-A177-3AD203B41FA5}">
                      <a16:colId xmlns:a16="http://schemas.microsoft.com/office/drawing/2014/main" val="713901537"/>
                    </a:ext>
                  </a:extLst>
                </a:gridCol>
              </a:tblGrid>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32449588"/>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2548658"/>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89393306"/>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593321084"/>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047115648"/>
                  </a:ext>
                </a:extLst>
              </a:tr>
            </a:tbl>
          </a:graphicData>
        </a:graphic>
      </p:graphicFrame>
      <p:graphicFrame>
        <p:nvGraphicFramePr>
          <p:cNvPr id="32" name="Table 31">
            <a:extLst>
              <a:ext uri="{FF2B5EF4-FFF2-40B4-BE49-F238E27FC236}">
                <a16:creationId xmlns:a16="http://schemas.microsoft.com/office/drawing/2014/main" id="{B05ADDF8-75B0-412C-AF29-23681F8327A8}"/>
              </a:ext>
            </a:extLst>
          </p:cNvPr>
          <p:cNvGraphicFramePr>
            <a:graphicFrameLocks noGrp="1"/>
          </p:cNvGraphicFramePr>
          <p:nvPr>
            <p:extLst>
              <p:ext uri="{D42A27DB-BD31-4B8C-83A1-F6EECF244321}">
                <p14:modId xmlns:p14="http://schemas.microsoft.com/office/powerpoint/2010/main" val="75164062"/>
              </p:ext>
            </p:extLst>
          </p:nvPr>
        </p:nvGraphicFramePr>
        <p:xfrm>
          <a:off x="8304593" y="4289080"/>
          <a:ext cx="769488" cy="1674655"/>
        </p:xfrm>
        <a:graphic>
          <a:graphicData uri="http://schemas.openxmlformats.org/drawingml/2006/table">
            <a:tbl>
              <a:tblPr>
                <a:tableStyleId>{5C22544A-7EE6-4342-B048-85BDC9FD1C3A}</a:tableStyleId>
              </a:tblPr>
              <a:tblGrid>
                <a:gridCol w="384744">
                  <a:extLst>
                    <a:ext uri="{9D8B030D-6E8A-4147-A177-3AD203B41FA5}">
                      <a16:colId xmlns:a16="http://schemas.microsoft.com/office/drawing/2014/main" val="536195045"/>
                    </a:ext>
                  </a:extLst>
                </a:gridCol>
                <a:gridCol w="384744">
                  <a:extLst>
                    <a:ext uri="{9D8B030D-6E8A-4147-A177-3AD203B41FA5}">
                      <a16:colId xmlns:a16="http://schemas.microsoft.com/office/drawing/2014/main" val="713901537"/>
                    </a:ext>
                  </a:extLst>
                </a:gridCol>
              </a:tblGrid>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32449588"/>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2548658"/>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89393306"/>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593321084"/>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047115648"/>
                  </a:ext>
                </a:extLst>
              </a:tr>
            </a:tbl>
          </a:graphicData>
        </a:graphic>
      </p:graphicFrame>
      <p:graphicFrame>
        <p:nvGraphicFramePr>
          <p:cNvPr id="33" name="Table 32">
            <a:extLst>
              <a:ext uri="{FF2B5EF4-FFF2-40B4-BE49-F238E27FC236}">
                <a16:creationId xmlns:a16="http://schemas.microsoft.com/office/drawing/2014/main" id="{C0E13518-4738-427B-BAE7-DA6023B03A18}"/>
              </a:ext>
            </a:extLst>
          </p:cNvPr>
          <p:cNvGraphicFramePr>
            <a:graphicFrameLocks noGrp="1"/>
          </p:cNvGraphicFramePr>
          <p:nvPr>
            <p:extLst>
              <p:ext uri="{D42A27DB-BD31-4B8C-83A1-F6EECF244321}">
                <p14:modId xmlns:p14="http://schemas.microsoft.com/office/powerpoint/2010/main" val="4115241505"/>
              </p:ext>
            </p:extLst>
          </p:nvPr>
        </p:nvGraphicFramePr>
        <p:xfrm>
          <a:off x="8456993" y="4441480"/>
          <a:ext cx="769488" cy="1674655"/>
        </p:xfrm>
        <a:graphic>
          <a:graphicData uri="http://schemas.openxmlformats.org/drawingml/2006/table">
            <a:tbl>
              <a:tblPr>
                <a:tableStyleId>{5C22544A-7EE6-4342-B048-85BDC9FD1C3A}</a:tableStyleId>
              </a:tblPr>
              <a:tblGrid>
                <a:gridCol w="384744">
                  <a:extLst>
                    <a:ext uri="{9D8B030D-6E8A-4147-A177-3AD203B41FA5}">
                      <a16:colId xmlns:a16="http://schemas.microsoft.com/office/drawing/2014/main" val="536195045"/>
                    </a:ext>
                  </a:extLst>
                </a:gridCol>
                <a:gridCol w="384744">
                  <a:extLst>
                    <a:ext uri="{9D8B030D-6E8A-4147-A177-3AD203B41FA5}">
                      <a16:colId xmlns:a16="http://schemas.microsoft.com/office/drawing/2014/main" val="713901537"/>
                    </a:ext>
                  </a:extLst>
                </a:gridCol>
              </a:tblGrid>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32449588"/>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2548658"/>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89393306"/>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593321084"/>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047115648"/>
                  </a:ext>
                </a:extLst>
              </a:tr>
            </a:tbl>
          </a:graphicData>
        </a:graphic>
      </p:graphicFrame>
      <p:graphicFrame>
        <p:nvGraphicFramePr>
          <p:cNvPr id="34" name="Table 33">
            <a:extLst>
              <a:ext uri="{FF2B5EF4-FFF2-40B4-BE49-F238E27FC236}">
                <a16:creationId xmlns:a16="http://schemas.microsoft.com/office/drawing/2014/main" id="{1839F1CE-9A3C-43E6-94BC-78F07E75FC17}"/>
              </a:ext>
            </a:extLst>
          </p:cNvPr>
          <p:cNvGraphicFramePr>
            <a:graphicFrameLocks noGrp="1"/>
          </p:cNvGraphicFramePr>
          <p:nvPr>
            <p:extLst>
              <p:ext uri="{D42A27DB-BD31-4B8C-83A1-F6EECF244321}">
                <p14:modId xmlns:p14="http://schemas.microsoft.com/office/powerpoint/2010/main" val="516527927"/>
              </p:ext>
            </p:extLst>
          </p:nvPr>
        </p:nvGraphicFramePr>
        <p:xfrm>
          <a:off x="8609393" y="4593880"/>
          <a:ext cx="769488" cy="1674655"/>
        </p:xfrm>
        <a:graphic>
          <a:graphicData uri="http://schemas.openxmlformats.org/drawingml/2006/table">
            <a:tbl>
              <a:tblPr>
                <a:tableStyleId>{5C22544A-7EE6-4342-B048-85BDC9FD1C3A}</a:tableStyleId>
              </a:tblPr>
              <a:tblGrid>
                <a:gridCol w="384744">
                  <a:extLst>
                    <a:ext uri="{9D8B030D-6E8A-4147-A177-3AD203B41FA5}">
                      <a16:colId xmlns:a16="http://schemas.microsoft.com/office/drawing/2014/main" val="536195045"/>
                    </a:ext>
                  </a:extLst>
                </a:gridCol>
                <a:gridCol w="384744">
                  <a:extLst>
                    <a:ext uri="{9D8B030D-6E8A-4147-A177-3AD203B41FA5}">
                      <a16:colId xmlns:a16="http://schemas.microsoft.com/office/drawing/2014/main" val="713901537"/>
                    </a:ext>
                  </a:extLst>
                </a:gridCol>
              </a:tblGrid>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532449588"/>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2548658"/>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989393306"/>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593321084"/>
                  </a:ext>
                </a:extLst>
              </a:tr>
              <a:tr h="334931">
                <a:tc>
                  <a:txBody>
                    <a:bodyPr/>
                    <a:lstStyle/>
                    <a:p>
                      <a:endParaRPr lang="en-US"/>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047115648"/>
                  </a:ext>
                </a:extLst>
              </a:tr>
            </a:tbl>
          </a:graphicData>
        </a:graphic>
      </p:graphicFrame>
      <p:sp>
        <p:nvSpPr>
          <p:cNvPr id="35" name="TextBox 34">
            <a:extLst>
              <a:ext uri="{FF2B5EF4-FFF2-40B4-BE49-F238E27FC236}">
                <a16:creationId xmlns:a16="http://schemas.microsoft.com/office/drawing/2014/main" id="{29F5822D-349E-4CC3-9CFA-C17CA960A483}"/>
              </a:ext>
            </a:extLst>
          </p:cNvPr>
          <p:cNvSpPr txBox="1"/>
          <p:nvPr/>
        </p:nvSpPr>
        <p:spPr>
          <a:xfrm>
            <a:off x="8043089" y="1241350"/>
            <a:ext cx="3890148" cy="572464"/>
          </a:xfrm>
          <a:prstGeom prst="rect">
            <a:avLst/>
          </a:prstGeom>
          <a:noFill/>
        </p:spPr>
        <p:txBody>
          <a:bodyPr wrap="square" lIns="182880" tIns="146304" rIns="182880" bIns="146304" rtlCol="0">
            <a:spAutoFit/>
          </a:bodyPr>
          <a:lstStyle/>
          <a:p>
            <a:pPr>
              <a:lnSpc>
                <a:spcPct val="90000"/>
              </a:lnSpc>
              <a:spcAft>
                <a:spcPts val="600"/>
              </a:spcAft>
            </a:pPr>
            <a:r>
              <a:rPr lang="en-US" sz="2000">
                <a:gradFill>
                  <a:gsLst>
                    <a:gs pos="2917">
                      <a:schemeClr val="tx1"/>
                    </a:gs>
                    <a:gs pos="30000">
                      <a:schemeClr val="tx1"/>
                    </a:gs>
                  </a:gsLst>
                  <a:lin ang="5400000" scaled="0"/>
                </a:gradFill>
              </a:rPr>
              <a:t>Piano roll (156, note_len, T)</a:t>
            </a:r>
          </a:p>
        </p:txBody>
      </p:sp>
      <p:sp>
        <p:nvSpPr>
          <p:cNvPr id="36" name="TextBox 35">
            <a:extLst>
              <a:ext uri="{FF2B5EF4-FFF2-40B4-BE49-F238E27FC236}">
                <a16:creationId xmlns:a16="http://schemas.microsoft.com/office/drawing/2014/main" id="{D280DC43-88CB-4B0F-B798-6699B4B5D36E}"/>
              </a:ext>
            </a:extLst>
          </p:cNvPr>
          <p:cNvSpPr txBox="1"/>
          <p:nvPr/>
        </p:nvSpPr>
        <p:spPr>
          <a:xfrm>
            <a:off x="7118171" y="6319602"/>
            <a:ext cx="5267484"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Target data (N, </a:t>
            </a:r>
            <a:r>
              <a:rPr lang="en-US" sz="2000" dirty="0" err="1">
                <a:gradFill>
                  <a:gsLst>
                    <a:gs pos="2917">
                      <a:schemeClr val="tx1"/>
                    </a:gs>
                    <a:gs pos="30000">
                      <a:schemeClr val="tx1"/>
                    </a:gs>
                  </a:gsLst>
                  <a:lin ang="5400000" scaled="0"/>
                </a:gradFill>
              </a:rPr>
              <a:t>note_len</a:t>
            </a:r>
            <a:r>
              <a:rPr lang="en-US" sz="2000" dirty="0">
                <a:gradFill>
                  <a:gsLst>
                    <a:gs pos="2917">
                      <a:schemeClr val="tx1"/>
                    </a:gs>
                    <a:gs pos="30000">
                      <a:schemeClr val="tx1"/>
                    </a:gs>
                  </a:gsLst>
                  <a:lin ang="5400000" scaled="0"/>
                </a:gradFill>
              </a:rPr>
              <a:t>, Y_SEQ_LEN)</a:t>
            </a:r>
          </a:p>
        </p:txBody>
      </p:sp>
      <p:sp>
        <p:nvSpPr>
          <p:cNvPr id="37" name="Arrow: Right 36">
            <a:extLst>
              <a:ext uri="{FF2B5EF4-FFF2-40B4-BE49-F238E27FC236}">
                <a16:creationId xmlns:a16="http://schemas.microsoft.com/office/drawing/2014/main" id="{BCDDF411-DA30-40C5-A0B5-AF6918F89074}"/>
              </a:ext>
            </a:extLst>
          </p:cNvPr>
          <p:cNvSpPr/>
          <p:nvPr/>
        </p:nvSpPr>
        <p:spPr>
          <a:xfrm>
            <a:off x="4893410" y="1987696"/>
            <a:ext cx="642545" cy="243676"/>
          </a:xfrm>
          <a:prstGeom prst="rightArrow">
            <a:avLst/>
          </a:pr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Curved Right 37">
            <a:extLst>
              <a:ext uri="{FF2B5EF4-FFF2-40B4-BE49-F238E27FC236}">
                <a16:creationId xmlns:a16="http://schemas.microsoft.com/office/drawing/2014/main" id="{B325B80F-F03F-4310-A287-13F36F3C2FFA}"/>
              </a:ext>
            </a:extLst>
          </p:cNvPr>
          <p:cNvSpPr/>
          <p:nvPr/>
        </p:nvSpPr>
        <p:spPr>
          <a:xfrm rot="973893">
            <a:off x="5075365" y="2848403"/>
            <a:ext cx="860630" cy="1772133"/>
          </a:xfrm>
          <a:prstGeom prst="curvedRightArrow">
            <a:avLst/>
          </a:prstGeom>
          <a:solidFill>
            <a:srgbClr val="FF8C00"/>
          </a:solidFill>
          <a:ln>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Arrow: Curved Left 38">
            <a:extLst>
              <a:ext uri="{FF2B5EF4-FFF2-40B4-BE49-F238E27FC236}">
                <a16:creationId xmlns:a16="http://schemas.microsoft.com/office/drawing/2014/main" id="{C5566B3A-9738-4DA8-80F8-B482C6FA848B}"/>
              </a:ext>
            </a:extLst>
          </p:cNvPr>
          <p:cNvSpPr/>
          <p:nvPr/>
        </p:nvSpPr>
        <p:spPr>
          <a:xfrm rot="20143566">
            <a:off x="8868976" y="2347716"/>
            <a:ext cx="912394" cy="1937456"/>
          </a:xfrm>
          <a:prstGeom prst="curved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8682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95470" y="1336312"/>
            <a:ext cx="7675809" cy="3244565"/>
          </a:xfrm>
        </p:spPr>
        <p:txBody>
          <a:bodyPr/>
          <a:lstStyle/>
          <a:p>
            <a:pPr marL="233045" indent="0">
              <a:spcBef>
                <a:spcPts val="600"/>
              </a:spcBef>
            </a:pPr>
            <a:r>
              <a:rPr lang="en-US" sz="3200" dirty="0">
                <a:cs typeface="Arial"/>
              </a:rPr>
              <a:t>Computational creativity - Introduction</a:t>
            </a:r>
            <a:endParaRPr lang="en-US" sz="3200" dirty="0"/>
          </a:p>
          <a:p>
            <a:pPr marL="233045" indent="0">
              <a:spcBef>
                <a:spcPts val="600"/>
              </a:spcBef>
            </a:pPr>
            <a:r>
              <a:rPr lang="en-US" sz="3200" dirty="0"/>
              <a:t>Data science process</a:t>
            </a:r>
            <a:endParaRPr lang="en-US" dirty="0">
              <a:solidFill>
                <a:schemeClr val="tx1"/>
              </a:solidFill>
            </a:endParaRPr>
          </a:p>
          <a:p>
            <a:pPr marL="233045" indent="0">
              <a:spcBef>
                <a:spcPts val="600"/>
              </a:spcBef>
            </a:pPr>
            <a:r>
              <a:rPr lang="en-US" sz="3200" dirty="0"/>
              <a:t>Pre-processing </a:t>
            </a:r>
            <a:endParaRPr lang="en-US" sz="3200" dirty="0">
              <a:cs typeface="Arial"/>
            </a:endParaRPr>
          </a:p>
          <a:p>
            <a:pPr marL="233045" indent="0">
              <a:spcBef>
                <a:spcPts val="600"/>
              </a:spcBef>
            </a:pPr>
            <a:r>
              <a:rPr lang="en-US" sz="3200" dirty="0"/>
              <a:t>Model architecture</a:t>
            </a:r>
            <a:endParaRPr lang="en-US" sz="3200" dirty="0">
              <a:cs typeface="Arial"/>
            </a:endParaRPr>
          </a:p>
          <a:p>
            <a:pPr marL="233045" indent="0">
              <a:spcBef>
                <a:spcPts val="600"/>
              </a:spcBef>
            </a:pPr>
            <a:r>
              <a:rPr lang="en-US" sz="3200" dirty="0"/>
              <a:t>Experimentation Setup</a:t>
            </a:r>
          </a:p>
          <a:p>
            <a:pPr marL="233045" indent="0">
              <a:spcBef>
                <a:spcPts val="600"/>
              </a:spcBef>
            </a:pPr>
            <a:r>
              <a:rPr lang="en-US" sz="3200" dirty="0">
                <a:cs typeface="Arial"/>
              </a:rPr>
              <a:t>Tools + Framework</a:t>
            </a:r>
          </a:p>
        </p:txBody>
      </p:sp>
      <p:sp>
        <p:nvSpPr>
          <p:cNvPr id="6" name="Rectangle 5">
            <a:extLst>
              <a:ext uri="{FF2B5EF4-FFF2-40B4-BE49-F238E27FC236}">
                <a16:creationId xmlns:a16="http://schemas.microsoft.com/office/drawing/2014/main" id="{A309921C-4FB3-4406-B024-7697F29E321C}"/>
              </a:ext>
            </a:extLst>
          </p:cNvPr>
          <p:cNvSpPr/>
          <p:nvPr/>
        </p:nvSpPr>
        <p:spPr>
          <a:xfrm>
            <a:off x="427037" y="296862"/>
            <a:ext cx="11447429" cy="646331"/>
          </a:xfrm>
          <a:prstGeom prst="rect">
            <a:avLst/>
          </a:prstGeom>
          <a:noFill/>
        </p:spPr>
        <p:txBody>
          <a:bodyPr wrap="square" lIns="91440" tIns="45720" rIns="91440" bIns="45720" anchor="t">
            <a:spAutoFit/>
          </a:bodyPr>
          <a:lstStyle/>
          <a:p>
            <a:pPr algn="ctr"/>
            <a:r>
              <a:rPr lang="en-US" sz="3600" b="1" dirty="0">
                <a:solidFill>
                  <a:srgbClr val="FFFFFF"/>
                </a:solidFill>
                <a:latin typeface="+mj-lt"/>
                <a:ea typeface="+mj-ea"/>
                <a:cs typeface="+mj-cs"/>
                <a:sym typeface="Arial" panose="020B0604020202020204" pitchFamily="34" charset="0"/>
              </a:rPr>
              <a:t>Session </a:t>
            </a:r>
            <a:r>
              <a:rPr lang="en-US" sz="3600" b="1" dirty="0">
                <a:solidFill>
                  <a:srgbClr val="FFFFFF"/>
                </a:solidFill>
                <a:latin typeface="+mj-lt"/>
                <a:ea typeface="+mj-ea"/>
                <a:cs typeface="Arial"/>
                <a:sym typeface="Arial" panose="020B0604020202020204" pitchFamily="34" charset="0"/>
              </a:rPr>
              <a:t>O</a:t>
            </a:r>
            <a:r>
              <a:rPr lang="en-US" sz="3600" b="1" dirty="0">
                <a:solidFill>
                  <a:srgbClr val="FFFFFF"/>
                </a:solidFill>
                <a:cs typeface="Arial"/>
              </a:rPr>
              <a:t>bjectives</a:t>
            </a:r>
            <a:endParaRPr lang="en-US" dirty="0"/>
          </a:p>
        </p:txBody>
      </p:sp>
    </p:spTree>
    <p:extLst>
      <p:ext uri="{BB962C8B-B14F-4D97-AF65-F5344CB8AC3E}">
        <p14:creationId xmlns:p14="http://schemas.microsoft.com/office/powerpoint/2010/main" val="363210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98258-CA1E-41B1-A3FD-7C95FB053A4E}"/>
              </a:ext>
            </a:extLst>
          </p:cNvPr>
          <p:cNvSpPr>
            <a:spLocks noGrp="1"/>
          </p:cNvSpPr>
          <p:nvPr>
            <p:ph type="title"/>
          </p:nvPr>
        </p:nvSpPr>
        <p:spPr>
          <a:xfrm>
            <a:off x="322969" y="0"/>
            <a:ext cx="11452818" cy="1211262"/>
          </a:xfrm>
        </p:spPr>
        <p:txBody>
          <a:bodyPr anchor="ctr"/>
          <a:lstStyle/>
          <a:p>
            <a:r>
              <a:rPr lang="en-US" sz="5400" b="1" kern="1200" dirty="0">
                <a:latin typeface="Arial" panose="020B0604020202020204" pitchFamily="34" charset="0"/>
                <a:cs typeface="Arial" panose="020B0604020202020204" pitchFamily="34" charset="0"/>
              </a:rPr>
              <a:t>Training</a:t>
            </a:r>
          </a:p>
        </p:txBody>
      </p:sp>
      <p:sp>
        <p:nvSpPr>
          <p:cNvPr id="8" name="Text Placeholder 7">
            <a:extLst>
              <a:ext uri="{FF2B5EF4-FFF2-40B4-BE49-F238E27FC236}">
                <a16:creationId xmlns:a16="http://schemas.microsoft.com/office/drawing/2014/main" id="{1A51DA24-1418-49A7-86FF-9F02892A484D}"/>
              </a:ext>
            </a:extLst>
          </p:cNvPr>
          <p:cNvSpPr txBox="1">
            <a:spLocks noGrp="1"/>
          </p:cNvSpPr>
          <p:nvPr>
            <p:ph type="body" sz="quarter" idx="10"/>
          </p:nvPr>
        </p:nvSpPr>
        <p:spPr>
          <a:xfrm>
            <a:off x="274638" y="1698236"/>
            <a:ext cx="11887199" cy="2197525"/>
          </a:xfrm>
          <a:prstGeom prst="rect">
            <a:avLst/>
          </a:prstGeom>
          <a:noFill/>
        </p:spPr>
        <p:txBody>
          <a:bodyPr wrap="square" rtlCol="0">
            <a:spAutoFit/>
          </a:bodyPr>
          <a:lstStyle/>
          <a:p>
            <a:pPr algn="just">
              <a:spcAft>
                <a:spcPts val="1200"/>
              </a:spcAft>
            </a:pPr>
            <a:r>
              <a:rPr lang="en-US" sz="2400" b="1" dirty="0">
                <a:solidFill>
                  <a:schemeClr val="tx1"/>
                </a:solidFill>
                <a:latin typeface="+mn-lt"/>
                <a:cs typeface="+mn-cs"/>
              </a:rPr>
              <a:t>Feed</a:t>
            </a:r>
            <a:r>
              <a:rPr lang="en-US" sz="2400" dirty="0">
                <a:solidFill>
                  <a:schemeClr val="tx1"/>
                </a:solidFill>
                <a:latin typeface="+mn-lt"/>
                <a:cs typeface="+mn-cs"/>
              </a:rPr>
              <a:t> X_SEQ_LEN time steps of a piano roll</a:t>
            </a:r>
          </a:p>
          <a:p>
            <a:pPr algn="just">
              <a:spcAft>
                <a:spcPts val="1200"/>
              </a:spcAft>
            </a:pPr>
            <a:r>
              <a:rPr lang="en-US" sz="2400" b="1" dirty="0">
                <a:solidFill>
                  <a:schemeClr val="tx1"/>
                </a:solidFill>
                <a:latin typeface="+mn-lt"/>
                <a:cs typeface="+mn-cs"/>
              </a:rPr>
              <a:t>Predict</a:t>
            </a:r>
            <a:r>
              <a:rPr lang="en-US" sz="2400" dirty="0">
                <a:solidFill>
                  <a:schemeClr val="tx1"/>
                </a:solidFill>
                <a:latin typeface="+mn-lt"/>
                <a:cs typeface="+mn-cs"/>
              </a:rPr>
              <a:t> Y_SEQ_LEN time steps following the X_SEQ_LEN time steps of a piano roll</a:t>
            </a:r>
          </a:p>
          <a:p>
            <a:pPr algn="just">
              <a:spcAft>
                <a:spcPts val="1200"/>
              </a:spcAft>
            </a:pPr>
            <a:r>
              <a:rPr lang="en-US" sz="2400" b="1" dirty="0">
                <a:solidFill>
                  <a:schemeClr val="tx1"/>
                </a:solidFill>
                <a:latin typeface="+mn-lt"/>
                <a:cs typeface="+mn-cs"/>
              </a:rPr>
              <a:t>Update</a:t>
            </a:r>
            <a:r>
              <a:rPr lang="en-US" sz="2400" dirty="0">
                <a:solidFill>
                  <a:schemeClr val="tx1"/>
                </a:solidFill>
                <a:latin typeface="+mn-lt"/>
                <a:cs typeface="+mn-cs"/>
              </a:rPr>
              <a:t> the model weights using Adam optimizer</a:t>
            </a:r>
          </a:p>
          <a:p>
            <a:pPr algn="just">
              <a:spcAft>
                <a:spcPts val="1200"/>
              </a:spcAft>
            </a:pPr>
            <a:r>
              <a:rPr lang="en-US" sz="2400" b="1" dirty="0">
                <a:solidFill>
                  <a:schemeClr val="tx1"/>
                </a:solidFill>
                <a:latin typeface="+mn-lt"/>
                <a:cs typeface="+mn-cs"/>
              </a:rPr>
              <a:t>Repeat</a:t>
            </a:r>
            <a:r>
              <a:rPr lang="en-US" sz="2400" dirty="0">
                <a:solidFill>
                  <a:schemeClr val="tx1"/>
                </a:solidFill>
                <a:latin typeface="+mn-lt"/>
                <a:cs typeface="+mn-cs"/>
              </a:rPr>
              <a:t> the process by sliding the time window  X_SEQ_LEN time steps</a:t>
            </a:r>
          </a:p>
        </p:txBody>
      </p:sp>
      <p:pic>
        <p:nvPicPr>
          <p:cNvPr id="4" name="Picture 3">
            <a:extLst>
              <a:ext uri="{FF2B5EF4-FFF2-40B4-BE49-F238E27FC236}">
                <a16:creationId xmlns:a16="http://schemas.microsoft.com/office/drawing/2014/main" id="{0CFD5C30-E15B-4BD6-9400-B9CA8EAA4BFF}"/>
              </a:ext>
            </a:extLst>
          </p:cNvPr>
          <p:cNvPicPr>
            <a:picLocks noChangeAspect="1"/>
          </p:cNvPicPr>
          <p:nvPr/>
        </p:nvPicPr>
        <p:blipFill>
          <a:blip r:embed="rId3"/>
          <a:stretch>
            <a:fillRect/>
          </a:stretch>
        </p:blipFill>
        <p:spPr>
          <a:xfrm>
            <a:off x="8924343" y="4092048"/>
            <a:ext cx="3161295" cy="2839332"/>
          </a:xfrm>
          <a:prstGeom prst="rect">
            <a:avLst/>
          </a:prstGeom>
        </p:spPr>
      </p:pic>
      <p:sp>
        <p:nvSpPr>
          <p:cNvPr id="6" name="TextBox 5">
            <a:extLst>
              <a:ext uri="{FF2B5EF4-FFF2-40B4-BE49-F238E27FC236}">
                <a16:creationId xmlns:a16="http://schemas.microsoft.com/office/drawing/2014/main" id="{9A3EE7EC-6013-4BD8-B3EB-D838A3350F4D}"/>
              </a:ext>
            </a:extLst>
          </p:cNvPr>
          <p:cNvSpPr txBox="1"/>
          <p:nvPr/>
        </p:nvSpPr>
        <p:spPr>
          <a:xfrm>
            <a:off x="322969" y="4184430"/>
            <a:ext cx="7724068" cy="769441"/>
          </a:xfrm>
          <a:prstGeom prst="rect">
            <a:avLst/>
          </a:prstGeom>
          <a:noFill/>
        </p:spPr>
        <p:txBody>
          <a:bodyPr wrap="square" rtlCol="0">
            <a:spAutoFit/>
          </a:bodyPr>
          <a:lstStyle/>
          <a:p>
            <a:pPr algn="just">
              <a:spcAft>
                <a:spcPts val="600"/>
              </a:spcAft>
            </a:pPr>
            <a:r>
              <a:rPr lang="en-US" sz="2200"/>
              <a:t>The loss function (binary cross entropy) is defined as the negative log-likelihood of the model given the observed data.</a:t>
            </a:r>
          </a:p>
        </p:txBody>
      </p:sp>
      <p:pic>
        <p:nvPicPr>
          <p:cNvPr id="7" name="Picture 6">
            <a:extLst>
              <a:ext uri="{FF2B5EF4-FFF2-40B4-BE49-F238E27FC236}">
                <a16:creationId xmlns:a16="http://schemas.microsoft.com/office/drawing/2014/main" id="{0CB4E00F-BCA3-4BA0-AB65-2E4D34DFBA94}"/>
              </a:ext>
            </a:extLst>
          </p:cNvPr>
          <p:cNvPicPr>
            <a:picLocks noChangeAspect="1"/>
          </p:cNvPicPr>
          <p:nvPr/>
        </p:nvPicPr>
        <p:blipFill>
          <a:blip r:embed="rId4"/>
          <a:stretch>
            <a:fillRect/>
          </a:stretch>
        </p:blipFill>
        <p:spPr>
          <a:xfrm>
            <a:off x="579437" y="5341234"/>
            <a:ext cx="6334227" cy="917575"/>
          </a:xfrm>
          <a:prstGeom prst="rect">
            <a:avLst/>
          </a:prstGeom>
        </p:spPr>
      </p:pic>
    </p:spTree>
    <p:extLst>
      <p:ext uri="{BB962C8B-B14F-4D97-AF65-F5344CB8AC3E}">
        <p14:creationId xmlns:p14="http://schemas.microsoft.com/office/powerpoint/2010/main" val="143493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38F6-2B02-4E90-B4F2-4B56600FF726}"/>
              </a:ext>
            </a:extLst>
          </p:cNvPr>
          <p:cNvSpPr>
            <a:spLocks noGrp="1"/>
          </p:cNvSpPr>
          <p:nvPr>
            <p:ph type="title"/>
          </p:nvPr>
        </p:nvSpPr>
        <p:spPr>
          <a:xfrm>
            <a:off x="699551" y="0"/>
            <a:ext cx="11076236" cy="1211262"/>
          </a:xfrm>
        </p:spPr>
        <p:txBody>
          <a:bodyPr anchor="ctr"/>
          <a:lstStyle/>
          <a:p>
            <a:r>
              <a:rPr lang="en-US" sz="5400" b="1" kern="1200" dirty="0">
                <a:latin typeface="Arial" panose="020B0604020202020204" pitchFamily="34" charset="0"/>
                <a:cs typeface="Arial" panose="020B0604020202020204" pitchFamily="34" charset="0"/>
              </a:rPr>
              <a:t>Generation</a:t>
            </a:r>
          </a:p>
        </p:txBody>
      </p:sp>
      <p:sp>
        <p:nvSpPr>
          <p:cNvPr id="4" name="TextBox 3">
            <a:extLst>
              <a:ext uri="{FF2B5EF4-FFF2-40B4-BE49-F238E27FC236}">
                <a16:creationId xmlns:a16="http://schemas.microsoft.com/office/drawing/2014/main" id="{91F1FFE2-F6F9-4C6F-955E-803CBAFB0799}"/>
              </a:ext>
            </a:extLst>
          </p:cNvPr>
          <p:cNvSpPr txBox="1"/>
          <p:nvPr/>
        </p:nvSpPr>
        <p:spPr>
          <a:xfrm>
            <a:off x="274639" y="2146667"/>
            <a:ext cx="11887198" cy="2769989"/>
          </a:xfrm>
          <a:prstGeom prst="rect">
            <a:avLst/>
          </a:prstGeom>
          <a:noFill/>
        </p:spPr>
        <p:txBody>
          <a:bodyPr wrap="square" rtlCol="0">
            <a:spAutoFit/>
          </a:bodyPr>
          <a:lstStyle/>
          <a:p>
            <a:pPr algn="just">
              <a:lnSpc>
                <a:spcPct val="150000"/>
              </a:lnSpc>
              <a:spcAft>
                <a:spcPts val="1200"/>
              </a:spcAft>
            </a:pPr>
            <a:r>
              <a:rPr lang="en-US" sz="2400" b="1"/>
              <a:t>Feed</a:t>
            </a:r>
            <a:r>
              <a:rPr lang="en-US" sz="2400"/>
              <a:t> X_SEQ_LEN time steps of a piano roll</a:t>
            </a:r>
          </a:p>
          <a:p>
            <a:pPr algn="just">
              <a:lnSpc>
                <a:spcPct val="150000"/>
              </a:lnSpc>
              <a:spcAft>
                <a:spcPts val="1200"/>
              </a:spcAft>
            </a:pPr>
            <a:r>
              <a:rPr lang="en-US" sz="2400" b="1"/>
              <a:t>Predict</a:t>
            </a:r>
            <a:r>
              <a:rPr lang="en-US" sz="2400"/>
              <a:t> Y_SEQ_LEN time steps following the X_SEQ_LEN time steps of a piano roll</a:t>
            </a:r>
          </a:p>
          <a:p>
            <a:pPr algn="just">
              <a:lnSpc>
                <a:spcPct val="150000"/>
              </a:lnSpc>
              <a:spcAft>
                <a:spcPts val="1200"/>
              </a:spcAft>
            </a:pPr>
            <a:r>
              <a:rPr lang="en-US" sz="2400" b="1"/>
              <a:t>Select</a:t>
            </a:r>
            <a:r>
              <a:rPr lang="en-US" sz="2400"/>
              <a:t> the notes to be played using a threshold on output probabilities</a:t>
            </a:r>
          </a:p>
          <a:p>
            <a:pPr algn="just">
              <a:lnSpc>
                <a:spcPct val="150000"/>
              </a:lnSpc>
              <a:spcAft>
                <a:spcPts val="1200"/>
              </a:spcAft>
            </a:pPr>
            <a:r>
              <a:rPr lang="en-US" sz="2400" b="1"/>
              <a:t>Repeat </a:t>
            </a:r>
            <a:r>
              <a:rPr lang="en-US" sz="2400"/>
              <a:t>the process by sliding the time window</a:t>
            </a:r>
            <a:r>
              <a:rPr lang="en-US" sz="2400" b="1"/>
              <a:t>  </a:t>
            </a:r>
            <a:r>
              <a:rPr lang="en-US" sz="2400"/>
              <a:t>X_SEQ_LEN time steps</a:t>
            </a:r>
          </a:p>
        </p:txBody>
      </p:sp>
    </p:spTree>
    <p:extLst>
      <p:ext uri="{BB962C8B-B14F-4D97-AF65-F5344CB8AC3E}">
        <p14:creationId xmlns:p14="http://schemas.microsoft.com/office/powerpoint/2010/main" val="382416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a:t>Demo</a:t>
            </a:r>
          </a:p>
        </p:txBody>
      </p:sp>
      <p:sp>
        <p:nvSpPr>
          <p:cNvPr id="4" name="Text Placeholder 3"/>
          <p:cNvSpPr>
            <a:spLocks noGrp="1"/>
          </p:cNvSpPr>
          <p:nvPr>
            <p:ph type="body" sz="quarter" idx="12"/>
          </p:nvPr>
        </p:nvSpPr>
        <p:spPr/>
        <p:txBody>
          <a:bodyPr/>
          <a:lstStyle/>
          <a:p>
            <a:r>
              <a:rPr lang="en-US"/>
              <a:t>Erika Menezes</a:t>
            </a:r>
          </a:p>
        </p:txBody>
      </p:sp>
    </p:spTree>
    <p:extLst>
      <p:ext uri="{BB962C8B-B14F-4D97-AF65-F5344CB8AC3E}">
        <p14:creationId xmlns:p14="http://schemas.microsoft.com/office/powerpoint/2010/main" val="415117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title baseline guide" hidden="1"/>
          <p:cNvCxnSpPr/>
          <p:nvPr/>
        </p:nvCxnSpPr>
        <p:spPr>
          <a:xfrm>
            <a:off x="1765" y="1563632"/>
            <a:ext cx="12432312" cy="0"/>
          </a:xfrm>
          <a:prstGeom prst="line">
            <a:avLst/>
          </a:prstGeom>
          <a:ln w="3175">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40585248-B7F3-486F-951A-A32ADE7D67E9}"/>
              </a:ext>
            </a:extLst>
          </p:cNvPr>
          <p:cNvSpPr txBox="1">
            <a:spLocks/>
          </p:cNvSpPr>
          <p:nvPr/>
        </p:nvSpPr>
        <p:spPr>
          <a:xfrm>
            <a:off x="1112837" y="2125662"/>
            <a:ext cx="5488786" cy="4370427"/>
          </a:xfrm>
          <a:prstGeom prst="rect">
            <a:avLst/>
          </a:prstGeom>
        </p:spPr>
        <p:txBody>
          <a:bodyPr wrap="square">
            <a:spAutoFit/>
          </a:bodyPr>
          <a:lstStyle>
            <a:lvl1pPr marL="233059" indent="-233059" algn="l" defTabSz="932239" rtl="0" eaLnBrk="1" latinLnBrk="0" hangingPunct="1">
              <a:lnSpc>
                <a:spcPct val="90000"/>
              </a:lnSpc>
              <a:spcBef>
                <a:spcPts val="1020"/>
              </a:spcBef>
              <a:buFont typeface="Arial" panose="020B0604020202020204" pitchFamily="34" charset="0"/>
              <a:buChar char="•"/>
              <a:defRPr sz="3672" kern="1200">
                <a:solidFill>
                  <a:schemeClr val="bg1"/>
                </a:solidFill>
                <a:latin typeface="+mn-lt"/>
                <a:ea typeface="+mn-ea"/>
                <a:cs typeface="+mn-cs"/>
              </a:defRPr>
            </a:lvl1pPr>
            <a:lvl2pPr marL="699179" indent="-233059" algn="l" defTabSz="932239" rtl="0" eaLnBrk="1" latinLnBrk="0" hangingPunct="1">
              <a:lnSpc>
                <a:spcPct val="90000"/>
              </a:lnSpc>
              <a:spcBef>
                <a:spcPts val="510"/>
              </a:spcBef>
              <a:buFont typeface="Arial" panose="020B0604020202020204" pitchFamily="34" charset="0"/>
              <a:buChar char="•"/>
              <a:defRPr sz="3264" kern="1200">
                <a:solidFill>
                  <a:schemeClr val="bg1"/>
                </a:solidFill>
                <a:latin typeface="+mn-lt"/>
                <a:ea typeface="+mn-ea"/>
                <a:cs typeface="+mn-cs"/>
              </a:defRPr>
            </a:lvl2pPr>
            <a:lvl3pPr marL="1165298" indent="-233059" algn="l" defTabSz="932239" rtl="0" eaLnBrk="1" latinLnBrk="0" hangingPunct="1">
              <a:lnSpc>
                <a:spcPct val="90000"/>
              </a:lnSpc>
              <a:spcBef>
                <a:spcPts val="510"/>
              </a:spcBef>
              <a:buFont typeface="Arial" panose="020B0604020202020204" pitchFamily="34" charset="0"/>
              <a:buChar char="•"/>
              <a:defRPr sz="2856" kern="1200">
                <a:solidFill>
                  <a:schemeClr val="bg1"/>
                </a:solidFill>
                <a:latin typeface="+mn-lt"/>
                <a:ea typeface="+mn-ea"/>
                <a:cs typeface="+mn-cs"/>
              </a:defRPr>
            </a:lvl3pPr>
            <a:lvl4pPr marL="1631418" indent="-233059" algn="l" defTabSz="932239" rtl="0" eaLnBrk="1" latinLnBrk="0" hangingPunct="1">
              <a:lnSpc>
                <a:spcPct val="90000"/>
              </a:lnSpc>
              <a:spcBef>
                <a:spcPts val="510"/>
              </a:spcBef>
              <a:buFont typeface="Arial" panose="020B0604020202020204" pitchFamily="34" charset="0"/>
              <a:buChar char="•"/>
              <a:defRPr sz="2448" kern="1200">
                <a:solidFill>
                  <a:schemeClr val="bg1"/>
                </a:solidFill>
                <a:latin typeface="+mn-lt"/>
                <a:ea typeface="+mn-ea"/>
                <a:cs typeface="+mn-cs"/>
              </a:defRPr>
            </a:lvl4pPr>
            <a:lvl5pPr marL="2097537" indent="-233059" algn="l" defTabSz="932239" rtl="0" eaLnBrk="1" latinLnBrk="0" hangingPunct="1">
              <a:lnSpc>
                <a:spcPct val="90000"/>
              </a:lnSpc>
              <a:spcBef>
                <a:spcPts val="510"/>
              </a:spcBef>
              <a:buFont typeface="Arial" panose="020B0604020202020204" pitchFamily="34" charset="0"/>
              <a:buChar char="•"/>
              <a:defRPr sz="2448" kern="1200">
                <a:solidFill>
                  <a:schemeClr val="bg1"/>
                </a:solidFill>
                <a:latin typeface="+mn-lt"/>
                <a:ea typeface="+mn-ea"/>
                <a:cs typeface="+mn-cs"/>
              </a:defRPr>
            </a:lvl5pPr>
            <a:lvl6pPr marL="2563656" indent="-233059" algn="l" defTabSz="93223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29775" indent="-233059" algn="l" defTabSz="93223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5894" indent="-233059" algn="l" defTabSz="93223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2013" indent="-233059" algn="l" defTabSz="932239"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a:lstStyle>
          <a:p>
            <a:pPr marL="0" indent="0">
              <a:lnSpc>
                <a:spcPct val="100000"/>
              </a:lnSpc>
              <a:spcBef>
                <a:spcPts val="2400"/>
              </a:spcBef>
              <a:buClr>
                <a:schemeClr val="tx2"/>
              </a:buClr>
              <a:buNone/>
            </a:pPr>
            <a:r>
              <a:rPr lang="en-US" sz="1800" dirty="0">
                <a:solidFill>
                  <a:schemeClr val="tx1"/>
                </a:solidFill>
                <a:latin typeface="Arial" panose="020B0604020202020204" pitchFamily="34" charset="0"/>
                <a:cs typeface="Arial" panose="020B0604020202020204" pitchFamily="34" charset="0"/>
              </a:rPr>
              <a:t>Accelerating adoption of AI by industry and developers</a:t>
            </a:r>
            <a:br>
              <a:rPr lang="en-US" sz="1800" dirty="0">
                <a:solidFill>
                  <a:schemeClr val="tx1"/>
                </a:solidFill>
                <a:latin typeface="Arial" panose="020B0604020202020204" pitchFamily="34" charset="0"/>
                <a:cs typeface="Arial" panose="020B0604020202020204" pitchFamily="34" charset="0"/>
              </a:rPr>
            </a:br>
            <a:br>
              <a:rPr lang="en-US" sz="1800" dirty="0">
                <a:solidFill>
                  <a:schemeClr val="tx1"/>
                </a:solidFill>
                <a:latin typeface="Arial" panose="020B0604020202020204" pitchFamily="34" charset="0"/>
                <a:cs typeface="Arial" panose="020B0604020202020204" pitchFamily="34" charset="0"/>
              </a:rPr>
            </a:br>
            <a:endParaRPr lang="en-US" sz="1800" dirty="0">
              <a:solidFill>
                <a:schemeClr val="tx1"/>
              </a:solidFill>
              <a:latin typeface="Arial" panose="020B0604020202020204" pitchFamily="34" charset="0"/>
              <a:cs typeface="Arial" panose="020B0604020202020204" pitchFamily="34" charset="0"/>
            </a:endParaRPr>
          </a:p>
          <a:p>
            <a:pPr marL="0" indent="0">
              <a:lnSpc>
                <a:spcPct val="100000"/>
              </a:lnSpc>
              <a:spcBef>
                <a:spcPts val="2400"/>
              </a:spcBef>
              <a:buClr>
                <a:schemeClr val="tx2"/>
              </a:buClr>
              <a:buNone/>
            </a:pPr>
            <a:r>
              <a:rPr lang="en-US" sz="1800" dirty="0">
                <a:solidFill>
                  <a:schemeClr val="tx1"/>
                </a:solidFill>
                <a:latin typeface="Arial" panose="020B0604020202020204" pitchFamily="34" charset="0"/>
                <a:cs typeface="Arial" panose="020B0604020202020204" pitchFamily="34" charset="0"/>
              </a:rPr>
              <a:t>Rise of hybrid training and scoring scenarios, especially those that push scoring/inference to </a:t>
            </a:r>
            <a:br>
              <a:rPr lang="en-US" sz="1800" dirty="0">
                <a:solidFill>
                  <a:schemeClr val="tx1"/>
                </a:solidFill>
                <a:latin typeface="Arial" panose="020B0604020202020204" pitchFamily="34" charset="0"/>
                <a:cs typeface="Arial" panose="020B0604020202020204" pitchFamily="34" charset="0"/>
              </a:rPr>
            </a:br>
            <a:r>
              <a:rPr lang="en-US" sz="1800" dirty="0">
                <a:solidFill>
                  <a:schemeClr val="tx1"/>
                </a:solidFill>
                <a:latin typeface="Arial" panose="020B0604020202020204" pitchFamily="34" charset="0"/>
                <a:cs typeface="Arial" panose="020B0604020202020204" pitchFamily="34" charset="0"/>
              </a:rPr>
              <a:t>the edge</a:t>
            </a:r>
          </a:p>
          <a:p>
            <a:pPr marL="0" indent="0">
              <a:lnSpc>
                <a:spcPct val="100000"/>
              </a:lnSpc>
              <a:spcBef>
                <a:spcPts val="2400"/>
              </a:spcBef>
              <a:buClr>
                <a:schemeClr val="tx2"/>
              </a:buClr>
              <a:buNone/>
            </a:pPr>
            <a:endParaRPr lang="en-US" sz="1800" dirty="0">
              <a:solidFill>
                <a:schemeClr val="tx1"/>
              </a:solidFill>
              <a:latin typeface="Arial" panose="020B0604020202020204" pitchFamily="34" charset="0"/>
              <a:cs typeface="Arial" panose="020B0604020202020204" pitchFamily="34" charset="0"/>
            </a:endParaRPr>
          </a:p>
          <a:p>
            <a:pPr marL="0" indent="0">
              <a:lnSpc>
                <a:spcPct val="100000"/>
              </a:lnSpc>
              <a:spcBef>
                <a:spcPts val="2400"/>
              </a:spcBef>
              <a:buClr>
                <a:schemeClr val="tx2"/>
              </a:buClr>
              <a:buNone/>
            </a:pPr>
            <a:r>
              <a:rPr lang="en-US" sz="1800" dirty="0">
                <a:solidFill>
                  <a:schemeClr val="tx1"/>
                </a:solidFill>
                <a:latin typeface="Arial" panose="020B0604020202020204" pitchFamily="34" charset="0"/>
                <a:cs typeface="Arial" panose="020B0604020202020204" pitchFamily="34" charset="0"/>
              </a:rPr>
              <a:t>Deep commitment to open-source tools and frameworks</a:t>
            </a:r>
          </a:p>
          <a:p>
            <a:pPr marL="0" indent="0">
              <a:lnSpc>
                <a:spcPct val="100000"/>
              </a:lnSpc>
              <a:spcBef>
                <a:spcPts val="2400"/>
              </a:spcBef>
              <a:buClr>
                <a:schemeClr val="tx2"/>
              </a:buClr>
              <a:buNone/>
            </a:pPr>
            <a:endParaRPr lang="en-US" sz="1800" dirty="0">
              <a:solidFill>
                <a:schemeClr val="tx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19E2D631-C9A7-44D7-9E3E-D0C022D7C24C}"/>
              </a:ext>
            </a:extLst>
          </p:cNvPr>
          <p:cNvCxnSpPr>
            <a:cxnSpLocks/>
          </p:cNvCxnSpPr>
          <p:nvPr/>
        </p:nvCxnSpPr>
        <p:spPr>
          <a:xfrm flipV="1">
            <a:off x="6735688" y="1456343"/>
            <a:ext cx="0" cy="4904729"/>
          </a:xfrm>
          <a:prstGeom prst="line">
            <a:avLst/>
          </a:prstGeom>
          <a:ln>
            <a:solidFill>
              <a:schemeClr val="tx2"/>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4">
            <a:extLst>
              <a:ext uri="{FF2B5EF4-FFF2-40B4-BE49-F238E27FC236}">
                <a16:creationId xmlns:a16="http://schemas.microsoft.com/office/drawing/2014/main" id="{27038829-214A-4617-87D3-35D9CDF82E20}"/>
              </a:ext>
            </a:extLst>
          </p:cNvPr>
          <p:cNvSpPr txBox="1">
            <a:spLocks/>
          </p:cNvSpPr>
          <p:nvPr/>
        </p:nvSpPr>
        <p:spPr>
          <a:xfrm>
            <a:off x="6957095" y="1512509"/>
            <a:ext cx="4728667" cy="450506"/>
          </a:xfrm>
          <a:prstGeom prst="rect">
            <a:avLst/>
          </a:prstGeom>
        </p:spPr>
        <p:txBody>
          <a:bodyPr vert="horz" wrap="square" lIns="146262" tIns="91414" rIns="146262" bIns="91414" rtlCol="0" anchor="ctr">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32114" fontAlgn="base">
              <a:spcAft>
                <a:spcPct val="0"/>
              </a:spcAft>
              <a:defRPr/>
            </a:pPr>
            <a:r>
              <a:rPr lang="en-US" sz="2000" b="1" cap="all" spc="816" dirty="0">
                <a:solidFill>
                  <a:schemeClr val="tx1"/>
                </a:solidFill>
                <a:latin typeface="Arial" panose="020B0604020202020204" pitchFamily="34" charset="0"/>
                <a:cs typeface="Arial" panose="020B0604020202020204" pitchFamily="34" charset="0"/>
              </a:rPr>
              <a:t>Solutions</a:t>
            </a:r>
          </a:p>
        </p:txBody>
      </p:sp>
      <p:sp>
        <p:nvSpPr>
          <p:cNvPr id="17" name="Title 4">
            <a:extLst>
              <a:ext uri="{FF2B5EF4-FFF2-40B4-BE49-F238E27FC236}">
                <a16:creationId xmlns:a16="http://schemas.microsoft.com/office/drawing/2014/main" id="{05981D5F-1FE7-40C5-9184-B762C5849049}"/>
              </a:ext>
            </a:extLst>
          </p:cNvPr>
          <p:cNvSpPr txBox="1">
            <a:spLocks/>
          </p:cNvSpPr>
          <p:nvPr/>
        </p:nvSpPr>
        <p:spPr>
          <a:xfrm>
            <a:off x="407604" y="1456343"/>
            <a:ext cx="4728667" cy="450506"/>
          </a:xfrm>
          <a:prstGeom prst="rect">
            <a:avLst/>
          </a:prstGeom>
        </p:spPr>
        <p:txBody>
          <a:bodyPr vert="horz" wrap="square" lIns="146262" tIns="91414" rIns="146262" bIns="91414" rtlCol="0" anchor="ctr">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32114" fontAlgn="base">
              <a:spcAft>
                <a:spcPct val="0"/>
              </a:spcAft>
              <a:defRPr/>
            </a:pPr>
            <a:r>
              <a:rPr lang="en-US" sz="2000" b="1" cap="all" spc="816" dirty="0">
                <a:solidFill>
                  <a:schemeClr val="tx1"/>
                </a:solidFill>
                <a:latin typeface="Arial" panose="020B0604020202020204" pitchFamily="34" charset="0"/>
                <a:cs typeface="Arial" panose="020B0604020202020204" pitchFamily="34" charset="0"/>
              </a:rPr>
              <a:t>trends</a:t>
            </a:r>
          </a:p>
        </p:txBody>
      </p:sp>
      <p:sp>
        <p:nvSpPr>
          <p:cNvPr id="4" name="Isosceles Triangle 3">
            <a:extLst>
              <a:ext uri="{FF2B5EF4-FFF2-40B4-BE49-F238E27FC236}">
                <a16:creationId xmlns:a16="http://schemas.microsoft.com/office/drawing/2014/main" id="{F7506A7F-C73A-45E1-A78F-788BDD83ED28}"/>
              </a:ext>
            </a:extLst>
          </p:cNvPr>
          <p:cNvSpPr/>
          <p:nvPr/>
        </p:nvSpPr>
        <p:spPr bwMode="auto">
          <a:xfrm rot="5400000">
            <a:off x="634705" y="2323866"/>
            <a:ext cx="214303" cy="276831"/>
          </a:xfrm>
          <a:prstGeom prst="triangle">
            <a:avLst/>
          </a:prstGeom>
          <a:noFill/>
          <a:ln w="19050">
            <a:solidFill>
              <a:schemeClr val="tx1">
                <a:lumMod val="9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37" name="Isosceles Triangle 36">
            <a:extLst>
              <a:ext uri="{FF2B5EF4-FFF2-40B4-BE49-F238E27FC236}">
                <a16:creationId xmlns:a16="http://schemas.microsoft.com/office/drawing/2014/main" id="{E274049A-0B9E-4320-B4C6-BC94845C1C4B}"/>
              </a:ext>
            </a:extLst>
          </p:cNvPr>
          <p:cNvSpPr/>
          <p:nvPr/>
        </p:nvSpPr>
        <p:spPr bwMode="auto">
          <a:xfrm rot="5400000">
            <a:off x="661822" y="3798195"/>
            <a:ext cx="214303" cy="276831"/>
          </a:xfrm>
          <a:prstGeom prst="triangle">
            <a:avLst/>
          </a:prstGeom>
          <a:noFill/>
          <a:ln w="19050">
            <a:solidFill>
              <a:schemeClr val="tx1">
                <a:lumMod val="9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39" name="Isosceles Triangle 38">
            <a:extLst>
              <a:ext uri="{FF2B5EF4-FFF2-40B4-BE49-F238E27FC236}">
                <a16:creationId xmlns:a16="http://schemas.microsoft.com/office/drawing/2014/main" id="{900D53F7-8A7B-4BB8-9418-6838AA4E4831}"/>
              </a:ext>
            </a:extLst>
          </p:cNvPr>
          <p:cNvSpPr/>
          <p:nvPr/>
        </p:nvSpPr>
        <p:spPr bwMode="auto">
          <a:xfrm rot="5400000">
            <a:off x="649493" y="5337667"/>
            <a:ext cx="214303" cy="276831"/>
          </a:xfrm>
          <a:prstGeom prst="triangle">
            <a:avLst/>
          </a:prstGeom>
          <a:noFill/>
          <a:ln w="19050">
            <a:solidFill>
              <a:schemeClr val="tx1">
                <a:lumMod val="9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900B516-B698-4CE0-8C3B-69F32B0418D3}"/>
              </a:ext>
            </a:extLst>
          </p:cNvPr>
          <p:cNvSpPr/>
          <p:nvPr/>
        </p:nvSpPr>
        <p:spPr>
          <a:xfrm>
            <a:off x="7575428" y="2161929"/>
            <a:ext cx="3676006" cy="369332"/>
          </a:xfrm>
          <a:prstGeom prst="rect">
            <a:avLst/>
          </a:prstGeom>
        </p:spPr>
        <p:txBody>
          <a:bodyPr wrap="square">
            <a:spAutoFit/>
          </a:bodyPr>
          <a:lstStyle/>
          <a:p>
            <a:pPr defTabSz="932597">
              <a:spcBef>
                <a:spcPts val="1200"/>
              </a:spcBef>
              <a:defRPr/>
            </a:pPr>
            <a:r>
              <a:rPr lang="en-US" dirty="0">
                <a:latin typeface="Arial" panose="020B0604020202020204" pitchFamily="34" charset="0"/>
                <a:cs typeface="Arial" panose="020B0604020202020204" pitchFamily="34" charset="0"/>
              </a:rPr>
              <a:t>Model management capabilities</a:t>
            </a:r>
          </a:p>
        </p:txBody>
      </p:sp>
      <p:sp>
        <p:nvSpPr>
          <p:cNvPr id="8" name="Rectangle 7">
            <a:extLst>
              <a:ext uri="{FF2B5EF4-FFF2-40B4-BE49-F238E27FC236}">
                <a16:creationId xmlns:a16="http://schemas.microsoft.com/office/drawing/2014/main" id="{70C3D978-8B0F-4CA0-8D12-54A52727EBED}"/>
              </a:ext>
            </a:extLst>
          </p:cNvPr>
          <p:cNvSpPr/>
          <p:nvPr/>
        </p:nvSpPr>
        <p:spPr>
          <a:xfrm>
            <a:off x="7575427" y="3715390"/>
            <a:ext cx="4350433" cy="369332"/>
          </a:xfrm>
          <a:prstGeom prst="rect">
            <a:avLst/>
          </a:prstGeom>
        </p:spPr>
        <p:txBody>
          <a:bodyPr wrap="square">
            <a:spAutoFit/>
          </a:bodyPr>
          <a:lstStyle/>
          <a:p>
            <a:pPr defTabSz="932597">
              <a:spcBef>
                <a:spcPts val="1200"/>
              </a:spcBef>
              <a:defRPr/>
            </a:pPr>
            <a:r>
              <a:rPr lang="en-US" dirty="0">
                <a:latin typeface="Arial" panose="020B0604020202020204" pitchFamily="34" charset="0"/>
                <a:cs typeface="Arial" panose="020B0604020202020204" pitchFamily="34" charset="0"/>
              </a:rPr>
              <a:t>Docker-based portability </a:t>
            </a:r>
          </a:p>
        </p:txBody>
      </p:sp>
      <p:sp>
        <p:nvSpPr>
          <p:cNvPr id="11" name="Rectangle 10">
            <a:extLst>
              <a:ext uri="{FF2B5EF4-FFF2-40B4-BE49-F238E27FC236}">
                <a16:creationId xmlns:a16="http://schemas.microsoft.com/office/drawing/2014/main" id="{E0F183AA-5C6F-484E-9B72-05B90E4EB716}"/>
              </a:ext>
            </a:extLst>
          </p:cNvPr>
          <p:cNvSpPr/>
          <p:nvPr/>
        </p:nvSpPr>
        <p:spPr>
          <a:xfrm>
            <a:off x="7575427" y="5213902"/>
            <a:ext cx="4545164" cy="369332"/>
          </a:xfrm>
          <a:prstGeom prst="rect">
            <a:avLst/>
          </a:prstGeom>
        </p:spPr>
        <p:txBody>
          <a:bodyPr wrap="square">
            <a:spAutoFit/>
          </a:bodyPr>
          <a:lstStyle/>
          <a:p>
            <a:pPr defTabSz="932597">
              <a:spcBef>
                <a:spcPts val="1200"/>
              </a:spcBef>
              <a:defRPr/>
            </a:pPr>
            <a:r>
              <a:rPr lang="en-US" dirty="0">
                <a:latin typeface="Arial" panose="020B0604020202020204" pitchFamily="34" charset="0"/>
                <a:cs typeface="Arial" panose="020B0604020202020204" pitchFamily="34" charset="0"/>
              </a:rPr>
              <a:t>Compute, framework and IDE agnosticism</a:t>
            </a:r>
          </a:p>
        </p:txBody>
      </p:sp>
      <p:sp>
        <p:nvSpPr>
          <p:cNvPr id="40" name="Title 1">
            <a:extLst>
              <a:ext uri="{FF2B5EF4-FFF2-40B4-BE49-F238E27FC236}">
                <a16:creationId xmlns:a16="http://schemas.microsoft.com/office/drawing/2014/main" id="{CF73EEFC-2FED-4D3D-858C-090D5707024F}"/>
              </a:ext>
            </a:extLst>
          </p:cNvPr>
          <p:cNvSpPr txBox="1">
            <a:spLocks/>
          </p:cNvSpPr>
          <p:nvPr/>
        </p:nvSpPr>
        <p:spPr bwMode="auto">
          <a:xfrm>
            <a:off x="-5355" y="78083"/>
            <a:ext cx="12436475" cy="81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b" anchorCtr="0" compatLnSpc="1">
            <a:prstTxWarp prst="textNoShape">
              <a:avLst/>
            </a:prstTxWarp>
          </a:bodyPr>
          <a:lstStyle>
            <a:lvl1pPr algn="ctr" rtl="0" eaLnBrk="1" fontAlgn="base" hangingPunct="1">
              <a:lnSpc>
                <a:spcPct val="90000"/>
              </a:lnSpc>
              <a:spcBef>
                <a:spcPct val="0"/>
              </a:spcBef>
              <a:spcAft>
                <a:spcPct val="0"/>
              </a:spcAft>
              <a:defRPr sz="4080">
                <a:solidFill>
                  <a:srgbClr val="FFFFFF"/>
                </a:solidFill>
                <a:latin typeface="+mj-lt"/>
                <a:ea typeface="+mj-ea"/>
                <a:cs typeface="+mj-cs"/>
                <a:sym typeface="Arial" panose="020B0604020202020204" pitchFamily="34" charset="0"/>
              </a:defRPr>
            </a:lvl1pPr>
            <a:lvl2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2pPr>
            <a:lvl3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3pPr>
            <a:lvl4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4pPr>
            <a:lvl5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5pPr>
            <a:lvl6pPr marL="233172"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6pPr>
            <a:lvl7pPr marL="466344"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7pPr>
            <a:lvl8pPr marL="699516"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8pPr>
            <a:lvl9pPr marL="932688"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9pPr>
          </a:lstStyle>
          <a:p>
            <a:pPr defTabSz="914400"/>
            <a:r>
              <a:rPr lang="en-US" sz="3600" b="1" kern="0" dirty="0">
                <a:latin typeface="Arial" panose="020B0604020202020204" pitchFamily="34" charset="0"/>
                <a:cs typeface="Arial" panose="020B0604020202020204" pitchFamily="34" charset="0"/>
              </a:rPr>
              <a:t>Azure Machine Learning Goals</a:t>
            </a:r>
          </a:p>
        </p:txBody>
      </p:sp>
      <p:grpSp>
        <p:nvGrpSpPr>
          <p:cNvPr id="60" name="Group 59">
            <a:extLst>
              <a:ext uri="{FF2B5EF4-FFF2-40B4-BE49-F238E27FC236}">
                <a16:creationId xmlns:a16="http://schemas.microsoft.com/office/drawing/2014/main" id="{0C3D481A-F34A-4FB1-8AC3-EF5F5816A61F}"/>
              </a:ext>
            </a:extLst>
          </p:cNvPr>
          <p:cNvGrpSpPr/>
          <p:nvPr/>
        </p:nvGrpSpPr>
        <p:grpSpPr>
          <a:xfrm>
            <a:off x="7113318" y="2195952"/>
            <a:ext cx="303387" cy="292411"/>
            <a:chOff x="7439743" y="2414053"/>
            <a:chExt cx="303387" cy="292411"/>
          </a:xfrm>
        </p:grpSpPr>
        <p:sp>
          <p:nvSpPr>
            <p:cNvPr id="61" name="Freeform 5">
              <a:extLst>
                <a:ext uri="{FF2B5EF4-FFF2-40B4-BE49-F238E27FC236}">
                  <a16:creationId xmlns:a16="http://schemas.microsoft.com/office/drawing/2014/main" id="{D66630BC-9857-4374-AA2C-3E883D9ACC55}"/>
                </a:ext>
              </a:extLst>
            </p:cNvPr>
            <p:cNvSpPr>
              <a:spLocks noEditPoints="1"/>
            </p:cNvSpPr>
            <p:nvPr/>
          </p:nvSpPr>
          <p:spPr bwMode="auto">
            <a:xfrm>
              <a:off x="7439743" y="2414053"/>
              <a:ext cx="303387" cy="275825"/>
            </a:xfrm>
            <a:prstGeom prst="triangle">
              <a:avLst/>
            </a:prstGeom>
            <a:noFill/>
            <a:ln w="19050">
              <a:solidFill>
                <a:schemeClr val="tx2"/>
              </a:solidFill>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pic>
          <p:nvPicPr>
            <p:cNvPr id="62" name="Graphic 61" descr="Checkmark">
              <a:extLst>
                <a:ext uri="{FF2B5EF4-FFF2-40B4-BE49-F238E27FC236}">
                  <a16:creationId xmlns:a16="http://schemas.microsoft.com/office/drawing/2014/main" id="{D2B4858E-69C3-48A9-8EFF-BC79EB3B7D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6188" y="2535969"/>
              <a:ext cx="170495" cy="170495"/>
            </a:xfrm>
            <a:prstGeom prst="rect">
              <a:avLst/>
            </a:prstGeom>
          </p:spPr>
        </p:pic>
      </p:grpSp>
      <p:grpSp>
        <p:nvGrpSpPr>
          <p:cNvPr id="63" name="Group 62">
            <a:extLst>
              <a:ext uri="{FF2B5EF4-FFF2-40B4-BE49-F238E27FC236}">
                <a16:creationId xmlns:a16="http://schemas.microsoft.com/office/drawing/2014/main" id="{FCB6F384-1CB4-40B4-B7B5-51AAFEB051B4}"/>
              </a:ext>
            </a:extLst>
          </p:cNvPr>
          <p:cNvGrpSpPr/>
          <p:nvPr/>
        </p:nvGrpSpPr>
        <p:grpSpPr>
          <a:xfrm>
            <a:off x="7113318" y="3766500"/>
            <a:ext cx="303387" cy="292411"/>
            <a:chOff x="7439743" y="2414053"/>
            <a:chExt cx="303387" cy="292411"/>
          </a:xfrm>
        </p:grpSpPr>
        <p:sp>
          <p:nvSpPr>
            <p:cNvPr id="64" name="Freeform 5">
              <a:extLst>
                <a:ext uri="{FF2B5EF4-FFF2-40B4-BE49-F238E27FC236}">
                  <a16:creationId xmlns:a16="http://schemas.microsoft.com/office/drawing/2014/main" id="{5FEBCAC2-9A4A-466B-B48F-E2545184C1E3}"/>
                </a:ext>
              </a:extLst>
            </p:cNvPr>
            <p:cNvSpPr>
              <a:spLocks noEditPoints="1"/>
            </p:cNvSpPr>
            <p:nvPr/>
          </p:nvSpPr>
          <p:spPr bwMode="auto">
            <a:xfrm>
              <a:off x="7439743" y="2414053"/>
              <a:ext cx="303387" cy="275825"/>
            </a:xfrm>
            <a:prstGeom prst="triangle">
              <a:avLst/>
            </a:prstGeom>
            <a:noFill/>
            <a:ln w="19050">
              <a:solidFill>
                <a:schemeClr val="tx2"/>
              </a:solidFill>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pic>
          <p:nvPicPr>
            <p:cNvPr id="65" name="Graphic 64" descr="Checkmark">
              <a:extLst>
                <a:ext uri="{FF2B5EF4-FFF2-40B4-BE49-F238E27FC236}">
                  <a16:creationId xmlns:a16="http://schemas.microsoft.com/office/drawing/2014/main" id="{B4EE7656-EFB3-46B7-8B20-7CC831106B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6188" y="2535969"/>
              <a:ext cx="170495" cy="170495"/>
            </a:xfrm>
            <a:prstGeom prst="rect">
              <a:avLst/>
            </a:prstGeom>
          </p:spPr>
        </p:pic>
      </p:grpSp>
      <p:grpSp>
        <p:nvGrpSpPr>
          <p:cNvPr id="66" name="Group 65">
            <a:extLst>
              <a:ext uri="{FF2B5EF4-FFF2-40B4-BE49-F238E27FC236}">
                <a16:creationId xmlns:a16="http://schemas.microsoft.com/office/drawing/2014/main" id="{AAE29334-E4E1-4FDF-A3DB-BAE9956EB2F4}"/>
              </a:ext>
            </a:extLst>
          </p:cNvPr>
          <p:cNvGrpSpPr/>
          <p:nvPr/>
        </p:nvGrpSpPr>
        <p:grpSpPr>
          <a:xfrm>
            <a:off x="7113316" y="5290850"/>
            <a:ext cx="303387" cy="292411"/>
            <a:chOff x="7439743" y="2414053"/>
            <a:chExt cx="303387" cy="292411"/>
          </a:xfrm>
        </p:grpSpPr>
        <p:sp>
          <p:nvSpPr>
            <p:cNvPr id="67" name="Freeform 5">
              <a:extLst>
                <a:ext uri="{FF2B5EF4-FFF2-40B4-BE49-F238E27FC236}">
                  <a16:creationId xmlns:a16="http://schemas.microsoft.com/office/drawing/2014/main" id="{269008B3-D46F-48E2-96BB-5B375E1EE401}"/>
                </a:ext>
              </a:extLst>
            </p:cNvPr>
            <p:cNvSpPr>
              <a:spLocks noEditPoints="1"/>
            </p:cNvSpPr>
            <p:nvPr/>
          </p:nvSpPr>
          <p:spPr bwMode="auto">
            <a:xfrm>
              <a:off x="7439743" y="2414053"/>
              <a:ext cx="303387" cy="275825"/>
            </a:xfrm>
            <a:prstGeom prst="triangle">
              <a:avLst/>
            </a:prstGeom>
            <a:noFill/>
            <a:ln w="19050">
              <a:solidFill>
                <a:schemeClr val="tx2"/>
              </a:solidFill>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pic>
          <p:nvPicPr>
            <p:cNvPr id="68" name="Graphic 67" descr="Checkmark">
              <a:extLst>
                <a:ext uri="{FF2B5EF4-FFF2-40B4-BE49-F238E27FC236}">
                  <a16:creationId xmlns:a16="http://schemas.microsoft.com/office/drawing/2014/main" id="{90825F47-9D3A-4547-8060-A3104B6EAE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6188" y="2535969"/>
              <a:ext cx="170495" cy="170495"/>
            </a:xfrm>
            <a:prstGeom prst="rect">
              <a:avLst/>
            </a:prstGeom>
          </p:spPr>
        </p:pic>
      </p:grpSp>
    </p:spTree>
    <p:extLst>
      <p:ext uri="{BB962C8B-B14F-4D97-AF65-F5344CB8AC3E}">
        <p14:creationId xmlns:p14="http://schemas.microsoft.com/office/powerpoint/2010/main" val="4285452145"/>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FC8488C-8D81-4944-905B-2EDD29ADA443}"/>
              </a:ext>
            </a:extLst>
          </p:cNvPr>
          <p:cNvSpPr/>
          <p:nvPr/>
        </p:nvSpPr>
        <p:spPr>
          <a:xfrm>
            <a:off x="8848614" y="2125662"/>
            <a:ext cx="3014896" cy="286232"/>
          </a:xfrm>
          <a:prstGeom prst="rect">
            <a:avLst/>
          </a:prstGeom>
        </p:spPr>
        <p:txBody>
          <a:bodyPr wrap="square">
            <a:spAutoFit/>
          </a:bodyPr>
          <a:lstStyle/>
          <a:p>
            <a:pPr defTabSz="932239">
              <a:lnSpc>
                <a:spcPct val="90000"/>
              </a:lnSpc>
              <a:spcBef>
                <a:spcPts val="1020"/>
              </a:spcBef>
            </a:pPr>
            <a:r>
              <a:rPr lang="en-US" sz="1400" b="1" kern="0" spc="50">
                <a:latin typeface="Arial" panose="020B0604020202020204" pitchFamily="34" charset="0"/>
                <a:cs typeface="Arial" panose="020B0604020202020204" pitchFamily="34" charset="0"/>
              </a:rPr>
              <a:t>Local machine</a:t>
            </a:r>
          </a:p>
        </p:txBody>
      </p:sp>
      <p:sp>
        <p:nvSpPr>
          <p:cNvPr id="13" name="Rectangle 12">
            <a:extLst>
              <a:ext uri="{FF2B5EF4-FFF2-40B4-BE49-F238E27FC236}">
                <a16:creationId xmlns:a16="http://schemas.microsoft.com/office/drawing/2014/main" id="{76DD0F3E-2B35-4B10-9467-3C623C1C2901}"/>
              </a:ext>
            </a:extLst>
          </p:cNvPr>
          <p:cNvSpPr/>
          <p:nvPr/>
        </p:nvSpPr>
        <p:spPr>
          <a:xfrm>
            <a:off x="8848613" y="2806236"/>
            <a:ext cx="2362200" cy="286232"/>
          </a:xfrm>
          <a:prstGeom prst="rect">
            <a:avLst/>
          </a:prstGeom>
        </p:spPr>
        <p:txBody>
          <a:bodyPr wrap="square">
            <a:spAutoFit/>
          </a:bodyPr>
          <a:lstStyle/>
          <a:p>
            <a:pPr defTabSz="932239">
              <a:lnSpc>
                <a:spcPct val="90000"/>
              </a:lnSpc>
              <a:spcBef>
                <a:spcPts val="1020"/>
              </a:spcBef>
            </a:pPr>
            <a:r>
              <a:rPr lang="en-US" sz="1400" b="1" kern="0" spc="50">
                <a:latin typeface="Arial" panose="020B0604020202020204" pitchFamily="34" charset="0"/>
                <a:cs typeface="Arial" panose="020B0604020202020204" pitchFamily="34" charset="0"/>
              </a:rPr>
              <a:t>Scale up to DSVM </a:t>
            </a:r>
          </a:p>
        </p:txBody>
      </p:sp>
      <p:sp>
        <p:nvSpPr>
          <p:cNvPr id="14" name="Rectangle 13">
            <a:extLst>
              <a:ext uri="{FF2B5EF4-FFF2-40B4-BE49-F238E27FC236}">
                <a16:creationId xmlns:a16="http://schemas.microsoft.com/office/drawing/2014/main" id="{F2E802F5-0F40-4B06-88C1-3D9E9125F811}"/>
              </a:ext>
            </a:extLst>
          </p:cNvPr>
          <p:cNvSpPr/>
          <p:nvPr/>
        </p:nvSpPr>
        <p:spPr>
          <a:xfrm>
            <a:off x="8848613" y="3566050"/>
            <a:ext cx="3315589" cy="286232"/>
          </a:xfrm>
          <a:prstGeom prst="rect">
            <a:avLst/>
          </a:prstGeom>
        </p:spPr>
        <p:txBody>
          <a:bodyPr wrap="square">
            <a:spAutoFit/>
          </a:bodyPr>
          <a:lstStyle/>
          <a:p>
            <a:pPr defTabSz="932239">
              <a:lnSpc>
                <a:spcPct val="90000"/>
              </a:lnSpc>
              <a:spcBef>
                <a:spcPts val="1020"/>
              </a:spcBef>
            </a:pPr>
            <a:r>
              <a:rPr lang="en-US" sz="1400" b="1" kern="0" spc="50">
                <a:latin typeface="Arial" panose="020B0604020202020204" pitchFamily="34" charset="0"/>
                <a:cs typeface="Arial" panose="020B0604020202020204" pitchFamily="34" charset="0"/>
              </a:rPr>
              <a:t>Scale out with Spark on HDInsight</a:t>
            </a:r>
          </a:p>
        </p:txBody>
      </p:sp>
      <p:sp>
        <p:nvSpPr>
          <p:cNvPr id="16" name="Rectangle 15">
            <a:extLst>
              <a:ext uri="{FF2B5EF4-FFF2-40B4-BE49-F238E27FC236}">
                <a16:creationId xmlns:a16="http://schemas.microsoft.com/office/drawing/2014/main" id="{DEA7A96E-DE1D-4DEE-9A7B-2BFF44D33C25}"/>
              </a:ext>
            </a:extLst>
          </p:cNvPr>
          <p:cNvSpPr/>
          <p:nvPr/>
        </p:nvSpPr>
        <p:spPr>
          <a:xfrm>
            <a:off x="8848614" y="4286244"/>
            <a:ext cx="3014896" cy="286232"/>
          </a:xfrm>
          <a:prstGeom prst="rect">
            <a:avLst/>
          </a:prstGeom>
        </p:spPr>
        <p:txBody>
          <a:bodyPr wrap="square">
            <a:spAutoFit/>
          </a:bodyPr>
          <a:lstStyle/>
          <a:p>
            <a:pPr defTabSz="932239">
              <a:lnSpc>
                <a:spcPct val="90000"/>
              </a:lnSpc>
              <a:spcBef>
                <a:spcPts val="1020"/>
              </a:spcBef>
            </a:pPr>
            <a:r>
              <a:rPr lang="en-US" sz="1400" b="1" kern="0" spc="50">
                <a:latin typeface="Arial" panose="020B0604020202020204" pitchFamily="34" charset="0"/>
                <a:cs typeface="Arial" panose="020B0604020202020204" pitchFamily="34" charset="0"/>
              </a:rPr>
              <a:t>Azure Batch AI</a:t>
            </a:r>
          </a:p>
        </p:txBody>
      </p:sp>
      <p:sp>
        <p:nvSpPr>
          <p:cNvPr id="17" name="Rectangle 16">
            <a:extLst>
              <a:ext uri="{FF2B5EF4-FFF2-40B4-BE49-F238E27FC236}">
                <a16:creationId xmlns:a16="http://schemas.microsoft.com/office/drawing/2014/main" id="{1B68E0F4-7481-4F64-8597-F265D5F669B8}"/>
              </a:ext>
            </a:extLst>
          </p:cNvPr>
          <p:cNvSpPr/>
          <p:nvPr/>
        </p:nvSpPr>
        <p:spPr>
          <a:xfrm>
            <a:off x="8848613" y="5006438"/>
            <a:ext cx="2030879" cy="286232"/>
          </a:xfrm>
          <a:prstGeom prst="rect">
            <a:avLst/>
          </a:prstGeom>
        </p:spPr>
        <p:txBody>
          <a:bodyPr wrap="square">
            <a:spAutoFit/>
          </a:bodyPr>
          <a:lstStyle/>
          <a:p>
            <a:pPr defTabSz="932239">
              <a:lnSpc>
                <a:spcPct val="90000"/>
              </a:lnSpc>
              <a:spcBef>
                <a:spcPts val="1020"/>
              </a:spcBef>
            </a:pPr>
            <a:r>
              <a:rPr lang="en-US" sz="1400" b="1" kern="0" spc="50" dirty="0">
                <a:latin typeface="Arial" panose="020B0604020202020204" pitchFamily="34" charset="0"/>
                <a:cs typeface="Arial" panose="020B0604020202020204" pitchFamily="34" charset="0"/>
              </a:rPr>
              <a:t>Azure Databricks</a:t>
            </a:r>
          </a:p>
        </p:txBody>
      </p:sp>
      <p:sp>
        <p:nvSpPr>
          <p:cNvPr id="2" name="Title 1">
            <a:extLst>
              <a:ext uri="{FF2B5EF4-FFF2-40B4-BE49-F238E27FC236}">
                <a16:creationId xmlns:a16="http://schemas.microsoft.com/office/drawing/2014/main" id="{50AE6428-38ED-4900-B20A-888985572F1C}"/>
              </a:ext>
            </a:extLst>
          </p:cNvPr>
          <p:cNvSpPr>
            <a:spLocks noGrp="1"/>
          </p:cNvSpPr>
          <p:nvPr>
            <p:ph type="title"/>
          </p:nvPr>
        </p:nvSpPr>
        <p:spPr>
          <a:xfrm>
            <a:off x="273455" y="110851"/>
            <a:ext cx="11889564" cy="917575"/>
          </a:xfrm>
        </p:spPr>
        <p:txBody>
          <a:bodyPr/>
          <a:lstStyle/>
          <a:p>
            <a:pPr algn="ctr"/>
            <a:r>
              <a:rPr lang="en-US" sz="5400" b="1" dirty="0">
                <a:solidFill>
                  <a:schemeClr val="tx1"/>
                </a:solidFill>
                <a:latin typeface="Arial" panose="020B0604020202020204" pitchFamily="34" charset="0"/>
                <a:ea typeface="+mj-ea"/>
                <a:cs typeface="Arial" panose="020B0604020202020204" pitchFamily="34" charset="0"/>
                <a:sym typeface="Arial" panose="020B0604020202020204" pitchFamily="34" charset="0"/>
              </a:rPr>
              <a:t>Experiment Everywhere</a:t>
            </a:r>
          </a:p>
        </p:txBody>
      </p:sp>
      <p:cxnSp>
        <p:nvCxnSpPr>
          <p:cNvPr id="94" name="Straight Connector 93">
            <a:extLst>
              <a:ext uri="{FF2B5EF4-FFF2-40B4-BE49-F238E27FC236}">
                <a16:creationId xmlns:a16="http://schemas.microsoft.com/office/drawing/2014/main" id="{B0DFFE98-F2FA-413E-A080-6FE68172A376}"/>
              </a:ext>
            </a:extLst>
          </p:cNvPr>
          <p:cNvCxnSpPr>
            <a:cxnSpLocks/>
          </p:cNvCxnSpPr>
          <p:nvPr/>
        </p:nvCxnSpPr>
        <p:spPr>
          <a:xfrm>
            <a:off x="8213652" y="2228246"/>
            <a:ext cx="0" cy="2884424"/>
          </a:xfrm>
          <a:prstGeom prst="line">
            <a:avLst/>
          </a:prstGeom>
          <a:ln w="28575">
            <a:solidFill>
              <a:schemeClr val="tx2"/>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11EC9ABC-33F6-4384-B922-37AB04A3FA9D}"/>
              </a:ext>
            </a:extLst>
          </p:cNvPr>
          <p:cNvCxnSpPr>
            <a:cxnSpLocks/>
          </p:cNvCxnSpPr>
          <p:nvPr/>
        </p:nvCxnSpPr>
        <p:spPr>
          <a:xfrm>
            <a:off x="8254846" y="2228246"/>
            <a:ext cx="593768" cy="4566"/>
          </a:xfrm>
          <a:prstGeom prst="straightConnector1">
            <a:avLst/>
          </a:prstGeom>
          <a:ln w="28575">
            <a:solidFill>
              <a:schemeClr val="tx2"/>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7F40DC22-D8DA-4DD6-AAB2-1CAF3E958623}"/>
              </a:ext>
            </a:extLst>
          </p:cNvPr>
          <p:cNvCxnSpPr>
            <a:cxnSpLocks/>
          </p:cNvCxnSpPr>
          <p:nvPr/>
        </p:nvCxnSpPr>
        <p:spPr>
          <a:xfrm>
            <a:off x="8254846" y="2949352"/>
            <a:ext cx="593768" cy="4566"/>
          </a:xfrm>
          <a:prstGeom prst="straightConnector1">
            <a:avLst/>
          </a:prstGeom>
          <a:ln w="28575">
            <a:solidFill>
              <a:schemeClr val="tx2"/>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65E07650-3718-4558-B602-6122D47E65EA}"/>
              </a:ext>
            </a:extLst>
          </p:cNvPr>
          <p:cNvCxnSpPr>
            <a:cxnSpLocks/>
          </p:cNvCxnSpPr>
          <p:nvPr/>
        </p:nvCxnSpPr>
        <p:spPr>
          <a:xfrm>
            <a:off x="8254846" y="3670458"/>
            <a:ext cx="593768" cy="4566"/>
          </a:xfrm>
          <a:prstGeom prst="straightConnector1">
            <a:avLst/>
          </a:prstGeom>
          <a:ln w="28575">
            <a:solidFill>
              <a:schemeClr val="tx2"/>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E13856CA-94E2-4383-BB2F-3FDE1FDCD34D}"/>
              </a:ext>
            </a:extLst>
          </p:cNvPr>
          <p:cNvCxnSpPr>
            <a:cxnSpLocks/>
          </p:cNvCxnSpPr>
          <p:nvPr/>
        </p:nvCxnSpPr>
        <p:spPr>
          <a:xfrm>
            <a:off x="8254846" y="4391564"/>
            <a:ext cx="593768" cy="4566"/>
          </a:xfrm>
          <a:prstGeom prst="straightConnector1">
            <a:avLst/>
          </a:prstGeom>
          <a:ln w="28575">
            <a:solidFill>
              <a:schemeClr val="tx2"/>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5D1AF294-CDF4-4ACB-824D-B8CC970B7C83}"/>
              </a:ext>
            </a:extLst>
          </p:cNvPr>
          <p:cNvCxnSpPr>
            <a:cxnSpLocks/>
          </p:cNvCxnSpPr>
          <p:nvPr/>
        </p:nvCxnSpPr>
        <p:spPr>
          <a:xfrm>
            <a:off x="8254846" y="5112670"/>
            <a:ext cx="593768" cy="4566"/>
          </a:xfrm>
          <a:prstGeom prst="straightConnector1">
            <a:avLst/>
          </a:prstGeom>
          <a:ln w="28575">
            <a:solidFill>
              <a:schemeClr val="tx2"/>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3BBDDC6-5FEE-4FCC-9A8B-8F576045E732}"/>
              </a:ext>
            </a:extLst>
          </p:cNvPr>
          <p:cNvCxnSpPr>
            <a:cxnSpLocks/>
          </p:cNvCxnSpPr>
          <p:nvPr/>
        </p:nvCxnSpPr>
        <p:spPr>
          <a:xfrm>
            <a:off x="6190851" y="2950764"/>
            <a:ext cx="2057400" cy="0"/>
          </a:xfrm>
          <a:prstGeom prst="line">
            <a:avLst/>
          </a:prstGeom>
          <a:ln w="28575">
            <a:solidFill>
              <a:schemeClr val="tx2"/>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865955D-FDFF-43C3-A44A-7D699C54F65F}"/>
              </a:ext>
            </a:extLst>
          </p:cNvPr>
          <p:cNvCxnSpPr>
            <a:cxnSpLocks/>
          </p:cNvCxnSpPr>
          <p:nvPr/>
        </p:nvCxnSpPr>
        <p:spPr>
          <a:xfrm>
            <a:off x="3060528" y="2958856"/>
            <a:ext cx="1447800" cy="0"/>
          </a:xfrm>
          <a:prstGeom prst="line">
            <a:avLst/>
          </a:prstGeom>
          <a:ln w="28575">
            <a:solidFill>
              <a:schemeClr val="tx2"/>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17AA924-1D65-4FAD-8AEE-725ABE46778A}"/>
              </a:ext>
            </a:extLst>
          </p:cNvPr>
          <p:cNvGrpSpPr/>
          <p:nvPr/>
        </p:nvGrpSpPr>
        <p:grpSpPr>
          <a:xfrm>
            <a:off x="3959647" y="1892056"/>
            <a:ext cx="2743200" cy="1882971"/>
            <a:chOff x="46037" y="2963862"/>
            <a:chExt cx="2743200" cy="1882971"/>
          </a:xfrm>
        </p:grpSpPr>
        <p:pic>
          <p:nvPicPr>
            <p:cNvPr id="87" name="Picture 86">
              <a:extLst>
                <a:ext uri="{FF2B5EF4-FFF2-40B4-BE49-F238E27FC236}">
                  <a16:creationId xmlns:a16="http://schemas.microsoft.com/office/drawing/2014/main" id="{527C0BA8-EA58-42B5-AA05-AAC4D4454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933" y="2963862"/>
              <a:ext cx="980883" cy="1046590"/>
            </a:xfrm>
            <a:prstGeom prst="rect">
              <a:avLst/>
            </a:prstGeom>
          </p:spPr>
        </p:pic>
        <p:sp>
          <p:nvSpPr>
            <p:cNvPr id="89" name="Rectangle 88">
              <a:extLst>
                <a:ext uri="{FF2B5EF4-FFF2-40B4-BE49-F238E27FC236}">
                  <a16:creationId xmlns:a16="http://schemas.microsoft.com/office/drawing/2014/main" id="{67DC3B26-3D91-4987-8C18-EAF47B71F060}"/>
                </a:ext>
              </a:extLst>
            </p:cNvPr>
            <p:cNvSpPr/>
            <p:nvPr/>
          </p:nvSpPr>
          <p:spPr>
            <a:xfrm>
              <a:off x="46037" y="4183062"/>
              <a:ext cx="2743200" cy="663771"/>
            </a:xfrm>
            <a:prstGeom prst="rect">
              <a:avLst/>
            </a:prstGeom>
          </p:spPr>
          <p:txBody>
            <a:bodyPr wrap="square">
              <a:spAutoFit/>
            </a:bodyPr>
            <a:lstStyle/>
            <a:p>
              <a:pPr algn="ctr" defTabSz="950481">
                <a:lnSpc>
                  <a:spcPct val="90000"/>
                </a:lnSpc>
                <a:spcBef>
                  <a:spcPts val="1020"/>
                </a:spcBef>
                <a:defRPr/>
              </a:pPr>
              <a:r>
                <a:rPr lang="en-US" sz="1600" spc="204">
                  <a:latin typeface="Arial" panose="020B0604020202020204" pitchFamily="34" charset="0"/>
                  <a:cs typeface="Arial" panose="020B0604020202020204" pitchFamily="34" charset="0"/>
                </a:rPr>
                <a:t>AZURE ML</a:t>
              </a:r>
            </a:p>
            <a:p>
              <a:pPr algn="ctr" defTabSz="950481">
                <a:lnSpc>
                  <a:spcPct val="90000"/>
                </a:lnSpc>
                <a:spcBef>
                  <a:spcPts val="1020"/>
                </a:spcBef>
                <a:defRPr/>
              </a:pPr>
              <a:r>
                <a:rPr lang="en-US" sz="1600" spc="204">
                  <a:latin typeface="Arial" panose="020B0604020202020204" pitchFamily="34" charset="0"/>
                  <a:cs typeface="Arial" panose="020B0604020202020204" pitchFamily="34" charset="0"/>
                </a:rPr>
                <a:t>EXPERIMENTATION</a:t>
              </a:r>
            </a:p>
          </p:txBody>
        </p:sp>
      </p:grpSp>
      <p:grpSp>
        <p:nvGrpSpPr>
          <p:cNvPr id="95" name="Group 94">
            <a:extLst>
              <a:ext uri="{FF2B5EF4-FFF2-40B4-BE49-F238E27FC236}">
                <a16:creationId xmlns:a16="http://schemas.microsoft.com/office/drawing/2014/main" id="{F69CCF6F-371B-440B-B5D5-00D42F440F33}"/>
              </a:ext>
            </a:extLst>
          </p:cNvPr>
          <p:cNvGrpSpPr/>
          <p:nvPr/>
        </p:nvGrpSpPr>
        <p:grpSpPr>
          <a:xfrm>
            <a:off x="-573704" y="2415351"/>
            <a:ext cx="3316751" cy="1309778"/>
            <a:chOff x="176045" y="3424432"/>
            <a:chExt cx="3316751" cy="1309778"/>
          </a:xfrm>
        </p:grpSpPr>
        <p:sp>
          <p:nvSpPr>
            <p:cNvPr id="97" name="Rectangle 96">
              <a:extLst>
                <a:ext uri="{FF2B5EF4-FFF2-40B4-BE49-F238E27FC236}">
                  <a16:creationId xmlns:a16="http://schemas.microsoft.com/office/drawing/2014/main" id="{8A993CD9-5A8A-483B-AE0E-7A952F0822B3}"/>
                </a:ext>
              </a:extLst>
            </p:cNvPr>
            <p:cNvSpPr/>
            <p:nvPr/>
          </p:nvSpPr>
          <p:spPr>
            <a:xfrm>
              <a:off x="476738" y="3424432"/>
              <a:ext cx="3014896" cy="286232"/>
            </a:xfrm>
            <a:prstGeom prst="rect">
              <a:avLst/>
            </a:prstGeom>
          </p:spPr>
          <p:txBody>
            <a:bodyPr wrap="square">
              <a:spAutoFit/>
            </a:bodyPr>
            <a:lstStyle/>
            <a:p>
              <a:pPr algn="r" defTabSz="932239">
                <a:lnSpc>
                  <a:spcPct val="90000"/>
                </a:lnSpc>
                <a:spcBef>
                  <a:spcPts val="1020"/>
                </a:spcBef>
              </a:pPr>
              <a:r>
                <a:rPr lang="en-US" sz="1400" b="1" kern="0" spc="50">
                  <a:latin typeface="Arial" panose="020B0604020202020204" pitchFamily="34" charset="0"/>
                  <a:cs typeface="Arial" panose="020B0604020202020204" pitchFamily="34" charset="0"/>
                </a:rPr>
                <a:t>Command line tools</a:t>
              </a:r>
            </a:p>
          </p:txBody>
        </p:sp>
        <p:sp>
          <p:nvSpPr>
            <p:cNvPr id="98" name="Rectangle 97">
              <a:extLst>
                <a:ext uri="{FF2B5EF4-FFF2-40B4-BE49-F238E27FC236}">
                  <a16:creationId xmlns:a16="http://schemas.microsoft.com/office/drawing/2014/main" id="{90E86393-B35E-415C-928C-F1C7FD824A97}"/>
                </a:ext>
              </a:extLst>
            </p:cNvPr>
            <p:cNvSpPr/>
            <p:nvPr/>
          </p:nvSpPr>
          <p:spPr>
            <a:xfrm>
              <a:off x="1129434" y="3807069"/>
              <a:ext cx="2362200" cy="286232"/>
            </a:xfrm>
            <a:prstGeom prst="rect">
              <a:avLst/>
            </a:prstGeom>
          </p:spPr>
          <p:txBody>
            <a:bodyPr wrap="square">
              <a:spAutoFit/>
            </a:bodyPr>
            <a:lstStyle/>
            <a:p>
              <a:pPr algn="r" defTabSz="932239">
                <a:lnSpc>
                  <a:spcPct val="90000"/>
                </a:lnSpc>
                <a:spcBef>
                  <a:spcPts val="1020"/>
                </a:spcBef>
              </a:pPr>
              <a:r>
                <a:rPr lang="en-US" sz="1400" b="1" kern="0" spc="50">
                  <a:latin typeface="Arial" panose="020B0604020202020204" pitchFamily="34" charset="0"/>
                  <a:cs typeface="Arial" panose="020B0604020202020204" pitchFamily="34" charset="0"/>
                </a:rPr>
                <a:t>IDEs</a:t>
              </a:r>
            </a:p>
          </p:txBody>
        </p:sp>
        <p:sp>
          <p:nvSpPr>
            <p:cNvPr id="99" name="Rectangle 98">
              <a:extLst>
                <a:ext uri="{FF2B5EF4-FFF2-40B4-BE49-F238E27FC236}">
                  <a16:creationId xmlns:a16="http://schemas.microsoft.com/office/drawing/2014/main" id="{A281CDA1-DB12-426E-AD07-3A2702B576B4}"/>
                </a:ext>
              </a:extLst>
            </p:cNvPr>
            <p:cNvSpPr/>
            <p:nvPr/>
          </p:nvSpPr>
          <p:spPr>
            <a:xfrm>
              <a:off x="176045" y="4123026"/>
              <a:ext cx="3315589" cy="286232"/>
            </a:xfrm>
            <a:prstGeom prst="rect">
              <a:avLst/>
            </a:prstGeom>
          </p:spPr>
          <p:txBody>
            <a:bodyPr wrap="square">
              <a:spAutoFit/>
            </a:bodyPr>
            <a:lstStyle/>
            <a:p>
              <a:pPr algn="r" defTabSz="932239">
                <a:lnSpc>
                  <a:spcPct val="90000"/>
                </a:lnSpc>
                <a:spcBef>
                  <a:spcPts val="1020"/>
                </a:spcBef>
              </a:pPr>
              <a:r>
                <a:rPr lang="en-US" sz="1400" b="1" kern="0" spc="50">
                  <a:latin typeface="Arial" panose="020B0604020202020204" pitchFamily="34" charset="0"/>
                  <a:cs typeface="Arial" panose="020B0604020202020204" pitchFamily="34" charset="0"/>
                </a:rPr>
                <a:t>Notebooks</a:t>
              </a:r>
            </a:p>
          </p:txBody>
        </p:sp>
        <p:sp>
          <p:nvSpPr>
            <p:cNvPr id="100" name="Rectangle 99">
              <a:extLst>
                <a:ext uri="{FF2B5EF4-FFF2-40B4-BE49-F238E27FC236}">
                  <a16:creationId xmlns:a16="http://schemas.microsoft.com/office/drawing/2014/main" id="{16E6327C-9733-4075-9A14-14B5945161C7}"/>
                </a:ext>
              </a:extLst>
            </p:cNvPr>
            <p:cNvSpPr/>
            <p:nvPr/>
          </p:nvSpPr>
          <p:spPr>
            <a:xfrm>
              <a:off x="177207" y="4447978"/>
              <a:ext cx="3315589" cy="286232"/>
            </a:xfrm>
            <a:prstGeom prst="rect">
              <a:avLst/>
            </a:prstGeom>
          </p:spPr>
          <p:txBody>
            <a:bodyPr wrap="square">
              <a:spAutoFit/>
            </a:bodyPr>
            <a:lstStyle/>
            <a:p>
              <a:pPr algn="r" defTabSz="932239">
                <a:lnSpc>
                  <a:spcPct val="90000"/>
                </a:lnSpc>
                <a:spcBef>
                  <a:spcPts val="1020"/>
                </a:spcBef>
              </a:pPr>
              <a:r>
                <a:rPr lang="en-US" sz="1400" b="1" kern="0" spc="50">
                  <a:latin typeface="Arial" panose="020B0604020202020204" pitchFamily="34" charset="0"/>
                  <a:cs typeface="Arial" panose="020B0604020202020204" pitchFamily="34" charset="0"/>
                </a:rPr>
                <a:t>VS Code Tools for AI</a:t>
              </a:r>
            </a:p>
          </p:txBody>
        </p:sp>
      </p:grpSp>
      <p:grpSp>
        <p:nvGrpSpPr>
          <p:cNvPr id="27" name="Group 26">
            <a:extLst>
              <a:ext uri="{FF2B5EF4-FFF2-40B4-BE49-F238E27FC236}">
                <a16:creationId xmlns:a16="http://schemas.microsoft.com/office/drawing/2014/main" id="{479F5156-ACC1-4D93-9D75-0A3F2EC09AC2}"/>
              </a:ext>
            </a:extLst>
          </p:cNvPr>
          <p:cNvGrpSpPr/>
          <p:nvPr/>
        </p:nvGrpSpPr>
        <p:grpSpPr>
          <a:xfrm>
            <a:off x="4885709" y="4715217"/>
            <a:ext cx="3206325" cy="1655278"/>
            <a:chOff x="2441128" y="3863960"/>
            <a:chExt cx="3206325" cy="1655278"/>
          </a:xfrm>
        </p:grpSpPr>
        <p:grpSp>
          <p:nvGrpSpPr>
            <p:cNvPr id="28" name="Group 326">
              <a:extLst>
                <a:ext uri="{FF2B5EF4-FFF2-40B4-BE49-F238E27FC236}">
                  <a16:creationId xmlns:a16="http://schemas.microsoft.com/office/drawing/2014/main" id="{90863902-0039-4D69-A49D-1C676E1D3E68}"/>
                </a:ext>
              </a:extLst>
            </p:cNvPr>
            <p:cNvGrpSpPr>
              <a:grpSpLocks noChangeAspect="1"/>
            </p:cNvGrpSpPr>
            <p:nvPr/>
          </p:nvGrpSpPr>
          <p:grpSpPr bwMode="auto">
            <a:xfrm>
              <a:off x="2573915" y="3863960"/>
              <a:ext cx="1544024" cy="742960"/>
              <a:chOff x="6816" y="2557"/>
              <a:chExt cx="259" cy="136"/>
            </a:xfrm>
            <a:noFill/>
          </p:grpSpPr>
          <p:sp useBgFill="1">
            <p:nvSpPr>
              <p:cNvPr id="30" name="Freeform 328">
                <a:extLst>
                  <a:ext uri="{FF2B5EF4-FFF2-40B4-BE49-F238E27FC236}">
                    <a16:creationId xmlns:a16="http://schemas.microsoft.com/office/drawing/2014/main" id="{8AC3DB7A-EB57-45C1-849A-4BF800DFA9C6}"/>
                  </a:ext>
                </a:extLst>
              </p:cNvPr>
              <p:cNvSpPr>
                <a:spLocks/>
              </p:cNvSpPr>
              <p:nvPr/>
            </p:nvSpPr>
            <p:spPr bwMode="auto">
              <a:xfrm>
                <a:off x="6816" y="2664"/>
                <a:ext cx="259" cy="29"/>
              </a:xfrm>
              <a:custGeom>
                <a:avLst/>
                <a:gdLst>
                  <a:gd name="T0" fmla="*/ 212 w 257"/>
                  <a:gd name="T1" fmla="*/ 1 h 46"/>
                  <a:gd name="T2" fmla="*/ 257 w 257"/>
                  <a:gd name="T3" fmla="*/ 46 h 46"/>
                  <a:gd name="T4" fmla="*/ 0 w 257"/>
                  <a:gd name="T5" fmla="*/ 46 h 46"/>
                  <a:gd name="T6" fmla="*/ 47 w 257"/>
                  <a:gd name="T7" fmla="*/ 0 h 46"/>
                </a:gdLst>
                <a:ahLst/>
                <a:cxnLst>
                  <a:cxn ang="0">
                    <a:pos x="T0" y="T1"/>
                  </a:cxn>
                  <a:cxn ang="0">
                    <a:pos x="T2" y="T3"/>
                  </a:cxn>
                  <a:cxn ang="0">
                    <a:pos x="T4" y="T5"/>
                  </a:cxn>
                  <a:cxn ang="0">
                    <a:pos x="T6" y="T7"/>
                  </a:cxn>
                </a:cxnLst>
                <a:rect l="0" t="0" r="r" b="b"/>
                <a:pathLst>
                  <a:path w="257" h="46">
                    <a:moveTo>
                      <a:pt x="212" y="1"/>
                    </a:moveTo>
                    <a:lnTo>
                      <a:pt x="257" y="46"/>
                    </a:lnTo>
                    <a:lnTo>
                      <a:pt x="0" y="46"/>
                    </a:lnTo>
                    <a:lnTo>
                      <a:pt x="47" y="0"/>
                    </a:lnTo>
                  </a:path>
                </a:pathLst>
              </a:custGeom>
              <a:ln w="28575" cap="flat">
                <a:solidFill>
                  <a:schemeClr val="tx1"/>
                </a:solidFill>
                <a:prstDash val="solid"/>
                <a:miter lim="800000"/>
                <a:headEnd/>
                <a:tailEnd/>
              </a:ln>
              <a:extLst/>
            </p:spPr>
            <p:txBody>
              <a:bodyPr vert="horz" wrap="square" lIns="93260" tIns="46630" rIns="93260" bIns="46630" numCol="1" anchor="t" anchorCtr="0" compatLnSpc="1">
                <a:prstTxWarp prst="textNoShape">
                  <a:avLst/>
                </a:prstTxWarp>
              </a:bodyPr>
              <a:lstStyle/>
              <a:p>
                <a:endParaRPr lang="en-US" sz="3200">
                  <a:latin typeface="Arial" panose="020B0604020202020204" pitchFamily="34" charset="0"/>
                  <a:cs typeface="Arial" panose="020B0604020202020204" pitchFamily="34" charset="0"/>
                </a:endParaRPr>
              </a:p>
            </p:txBody>
          </p:sp>
          <p:sp useBgFill="1">
            <p:nvSpPr>
              <p:cNvPr id="31" name="Rectangle 327">
                <a:extLst>
                  <a:ext uri="{FF2B5EF4-FFF2-40B4-BE49-F238E27FC236}">
                    <a16:creationId xmlns:a16="http://schemas.microsoft.com/office/drawing/2014/main" id="{A178DCB3-EEFB-4F86-9A83-6ED6F0E02D06}"/>
                  </a:ext>
                </a:extLst>
              </p:cNvPr>
              <p:cNvSpPr>
                <a:spLocks noChangeArrowheads="1"/>
              </p:cNvSpPr>
              <p:nvPr/>
            </p:nvSpPr>
            <p:spPr bwMode="auto">
              <a:xfrm>
                <a:off x="6861" y="2557"/>
                <a:ext cx="169" cy="107"/>
              </a:xfrm>
              <a:prstGeom prst="rect">
                <a:avLst/>
              </a:prstGeom>
              <a:ln w="28575" cap="flat">
                <a:solidFill>
                  <a:schemeClr val="tx1"/>
                </a:solidFill>
                <a:prstDash val="solid"/>
                <a:miter lim="800000"/>
                <a:headEnd/>
                <a:tailEnd/>
              </a:ln>
              <a:extLst/>
            </p:spPr>
            <p:txBody>
              <a:bodyPr vert="horz" wrap="square" lIns="93260" tIns="46630" rIns="93260" bIns="46630" numCol="1" anchor="t" anchorCtr="0" compatLnSpc="1">
                <a:prstTxWarp prst="textNoShape">
                  <a:avLst/>
                </a:prstTxWarp>
              </a:bodyPr>
              <a:lstStyle/>
              <a:p>
                <a:endParaRPr lang="en-US" sz="3200">
                  <a:latin typeface="Arial" panose="020B0604020202020204" pitchFamily="34" charset="0"/>
                  <a:cs typeface="Arial" panose="020B0604020202020204" pitchFamily="34" charset="0"/>
                </a:endParaRPr>
              </a:p>
            </p:txBody>
          </p:sp>
        </p:grpSp>
        <p:sp>
          <p:nvSpPr>
            <p:cNvPr id="29" name="Rectangle 28">
              <a:extLst>
                <a:ext uri="{FF2B5EF4-FFF2-40B4-BE49-F238E27FC236}">
                  <a16:creationId xmlns:a16="http://schemas.microsoft.com/office/drawing/2014/main" id="{5B9D72EC-CDC5-40FC-9AE6-3677AC7D39F5}"/>
                </a:ext>
              </a:extLst>
            </p:cNvPr>
            <p:cNvSpPr/>
            <p:nvPr/>
          </p:nvSpPr>
          <p:spPr bwMode="auto">
            <a:xfrm>
              <a:off x="2441128" y="4689481"/>
              <a:ext cx="3206325" cy="829757"/>
            </a:xfrm>
            <a:prstGeom prst="rect">
              <a:avLst/>
            </a:prstGeom>
            <a:no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spAutoFit/>
            </a:bodyPr>
            <a:lstStyle/>
            <a:p>
              <a:pPr marL="174625" defTabSz="950481">
                <a:lnSpc>
                  <a:spcPct val="90000"/>
                </a:lnSpc>
                <a:spcAft>
                  <a:spcPts val="600"/>
                </a:spcAft>
                <a:defRPr/>
              </a:pPr>
              <a:r>
                <a:rPr lang="en-US" sz="1400" b="1" kern="0" spc="50">
                  <a:solidFill>
                    <a:schemeClr val="tx1"/>
                  </a:solidFill>
                  <a:latin typeface="Arial" panose="020B0604020202020204" pitchFamily="34" charset="0"/>
                  <a:cs typeface="Arial" panose="020B0604020202020204" pitchFamily="34" charset="0"/>
                </a:rPr>
                <a:t>Notebooks</a:t>
              </a:r>
            </a:p>
            <a:p>
              <a:pPr marL="174625" defTabSz="950481">
                <a:lnSpc>
                  <a:spcPct val="90000"/>
                </a:lnSpc>
                <a:spcAft>
                  <a:spcPts val="600"/>
                </a:spcAft>
                <a:defRPr/>
              </a:pPr>
              <a:r>
                <a:rPr lang="en-US" sz="1400" b="1" kern="0" spc="50">
                  <a:solidFill>
                    <a:schemeClr val="tx1"/>
                  </a:solidFill>
                  <a:latin typeface="Arial" panose="020B0604020202020204" pitchFamily="34" charset="0"/>
                  <a:cs typeface="Arial" panose="020B0604020202020204" pitchFamily="34" charset="0"/>
                </a:rPr>
                <a:t>IDEs</a:t>
              </a:r>
            </a:p>
            <a:p>
              <a:pPr marL="174625" defTabSz="950481">
                <a:lnSpc>
                  <a:spcPct val="90000"/>
                </a:lnSpc>
                <a:spcAft>
                  <a:spcPts val="600"/>
                </a:spcAft>
                <a:defRPr/>
              </a:pPr>
              <a:r>
                <a:rPr lang="en-US" sz="1400" b="1" kern="0" spc="50">
                  <a:solidFill>
                    <a:schemeClr val="tx1"/>
                  </a:solidFill>
                  <a:latin typeface="Arial" panose="020B0604020202020204" pitchFamily="34" charset="0"/>
                  <a:cs typeface="Arial" panose="020B0604020202020204" pitchFamily="34" charset="0"/>
                </a:rPr>
                <a:t>VS Code Tools for AI</a:t>
              </a:r>
            </a:p>
          </p:txBody>
        </p:sp>
      </p:grpSp>
      <p:grpSp>
        <p:nvGrpSpPr>
          <p:cNvPr id="32" name="Group 31">
            <a:extLst>
              <a:ext uri="{FF2B5EF4-FFF2-40B4-BE49-F238E27FC236}">
                <a16:creationId xmlns:a16="http://schemas.microsoft.com/office/drawing/2014/main" id="{B09892AB-9D02-407F-9925-07AB8523C167}"/>
              </a:ext>
            </a:extLst>
          </p:cNvPr>
          <p:cNvGrpSpPr/>
          <p:nvPr/>
        </p:nvGrpSpPr>
        <p:grpSpPr>
          <a:xfrm>
            <a:off x="2764755" y="3993851"/>
            <a:ext cx="2916136" cy="1157249"/>
            <a:chOff x="345884" y="3142594"/>
            <a:chExt cx="2916136" cy="1157249"/>
          </a:xfrm>
        </p:grpSpPr>
        <p:sp>
          <p:nvSpPr>
            <p:cNvPr id="33" name="Freeform 128">
              <a:extLst>
                <a:ext uri="{FF2B5EF4-FFF2-40B4-BE49-F238E27FC236}">
                  <a16:creationId xmlns:a16="http://schemas.microsoft.com/office/drawing/2014/main" id="{3253F217-F3CE-44F1-B3BE-BA72F8668D65}"/>
                </a:ext>
              </a:extLst>
            </p:cNvPr>
            <p:cNvSpPr>
              <a:spLocks noChangeAspect="1"/>
            </p:cNvSpPr>
            <p:nvPr/>
          </p:nvSpPr>
          <p:spPr bwMode="auto">
            <a:xfrm>
              <a:off x="1671887" y="3142594"/>
              <a:ext cx="1590133" cy="878412"/>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339BEACF-5DAE-4187-9C61-3EDEA780E997}"/>
                </a:ext>
              </a:extLst>
            </p:cNvPr>
            <p:cNvSpPr/>
            <p:nvPr/>
          </p:nvSpPr>
          <p:spPr>
            <a:xfrm>
              <a:off x="345884" y="4021006"/>
              <a:ext cx="2326103" cy="278837"/>
            </a:xfrm>
            <a:prstGeom prst="rect">
              <a:avLst/>
            </a:prstGeom>
            <a:ln w="28575">
              <a:noFill/>
            </a:ln>
          </p:spPr>
          <p:txBody>
            <a:bodyPr wrap="square" lIns="93260" tIns="46630" rIns="93260" bIns="46630">
              <a:spAutoFit/>
            </a:bodyPr>
            <a:lstStyle/>
            <a:p>
              <a:pPr algn="r" defTabSz="950481">
                <a:spcAft>
                  <a:spcPts val="600"/>
                </a:spcAft>
                <a:defRPr/>
              </a:pPr>
              <a:r>
                <a:rPr lang="en-US" sz="1200" b="1" kern="0" spc="50">
                  <a:latin typeface="Arial" panose="020B0604020202020204" pitchFamily="34" charset="0"/>
                  <a:cs typeface="Arial" panose="020B0604020202020204" pitchFamily="34" charset="0"/>
                </a:rPr>
                <a:t>Azure service</a:t>
              </a:r>
            </a:p>
          </p:txBody>
        </p:sp>
      </p:grpSp>
      <p:cxnSp>
        <p:nvCxnSpPr>
          <p:cNvPr id="35" name="Straight Arrow Connector 34">
            <a:extLst>
              <a:ext uri="{FF2B5EF4-FFF2-40B4-BE49-F238E27FC236}">
                <a16:creationId xmlns:a16="http://schemas.microsoft.com/office/drawing/2014/main" id="{D6CA1835-DD6F-48EC-93F8-98F48D676C4F}"/>
              </a:ext>
            </a:extLst>
          </p:cNvPr>
          <p:cNvCxnSpPr>
            <a:cxnSpLocks/>
          </p:cNvCxnSpPr>
          <p:nvPr/>
        </p:nvCxnSpPr>
        <p:spPr>
          <a:xfrm>
            <a:off x="4508328" y="5697709"/>
            <a:ext cx="538877" cy="0"/>
          </a:xfrm>
          <a:prstGeom prst="straightConnector1">
            <a:avLst/>
          </a:prstGeom>
          <a:ln w="28575">
            <a:solidFill>
              <a:schemeClr val="tx2"/>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23A579F-1AE4-41C0-A8EF-0B1F8B3A787C}"/>
              </a:ext>
            </a:extLst>
          </p:cNvPr>
          <p:cNvCxnSpPr>
            <a:cxnSpLocks/>
          </p:cNvCxnSpPr>
          <p:nvPr/>
        </p:nvCxnSpPr>
        <p:spPr>
          <a:xfrm>
            <a:off x="4508328" y="5947214"/>
            <a:ext cx="556123" cy="0"/>
          </a:xfrm>
          <a:prstGeom prst="straightConnector1">
            <a:avLst/>
          </a:prstGeom>
          <a:ln w="28575">
            <a:solidFill>
              <a:schemeClr val="tx2"/>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61E10F5-DE07-48A2-B046-4A8C2EFDF66B}"/>
              </a:ext>
            </a:extLst>
          </p:cNvPr>
          <p:cNvCxnSpPr>
            <a:cxnSpLocks/>
          </p:cNvCxnSpPr>
          <p:nvPr/>
        </p:nvCxnSpPr>
        <p:spPr>
          <a:xfrm>
            <a:off x="4508328" y="6196718"/>
            <a:ext cx="538877" cy="0"/>
          </a:xfrm>
          <a:prstGeom prst="straightConnector1">
            <a:avLst/>
          </a:prstGeom>
          <a:ln w="28575">
            <a:solidFill>
              <a:schemeClr val="tx2"/>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18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BA6995-BC3C-42EB-B82E-4C8757927768}"/>
              </a:ext>
            </a:extLst>
          </p:cNvPr>
          <p:cNvSpPr/>
          <p:nvPr/>
        </p:nvSpPr>
        <p:spPr>
          <a:xfrm>
            <a:off x="4593814" y="3185526"/>
            <a:ext cx="1447800" cy="313932"/>
          </a:xfrm>
          <a:prstGeom prst="rect">
            <a:avLst/>
          </a:prstGeom>
        </p:spPr>
        <p:txBody>
          <a:bodyPr wrap="square">
            <a:spAutoFit/>
          </a:bodyPr>
          <a:lstStyle/>
          <a:p>
            <a:pPr algn="ctr" defTabSz="950481">
              <a:lnSpc>
                <a:spcPct val="90000"/>
              </a:lnSpc>
              <a:spcBef>
                <a:spcPts val="1020"/>
              </a:spcBef>
              <a:defRPr/>
            </a:pPr>
            <a:r>
              <a:rPr lang="en-US" sz="1600" spc="204">
                <a:latin typeface="Arial" panose="020B0604020202020204" pitchFamily="34" charset="0"/>
                <a:cs typeface="Arial" panose="020B0604020202020204" pitchFamily="34" charset="0"/>
              </a:rPr>
              <a:t>DOCKER</a:t>
            </a:r>
          </a:p>
        </p:txBody>
      </p:sp>
      <p:sp>
        <p:nvSpPr>
          <p:cNvPr id="12" name="Rectangle 11">
            <a:extLst>
              <a:ext uri="{FF2B5EF4-FFF2-40B4-BE49-F238E27FC236}">
                <a16:creationId xmlns:a16="http://schemas.microsoft.com/office/drawing/2014/main" id="{0FC8488C-8D81-4944-905B-2EDD29ADA443}"/>
              </a:ext>
            </a:extLst>
          </p:cNvPr>
          <p:cNvSpPr/>
          <p:nvPr/>
        </p:nvSpPr>
        <p:spPr>
          <a:xfrm>
            <a:off x="8848614" y="2125662"/>
            <a:ext cx="3014896" cy="480131"/>
          </a:xfrm>
          <a:prstGeom prst="rect">
            <a:avLst/>
          </a:prstGeom>
        </p:spPr>
        <p:txBody>
          <a:bodyPr wrap="square">
            <a:spAutoFit/>
          </a:bodyPr>
          <a:lstStyle/>
          <a:p>
            <a:pPr defTabSz="932239">
              <a:lnSpc>
                <a:spcPct val="90000"/>
              </a:lnSpc>
              <a:spcBef>
                <a:spcPts val="1020"/>
              </a:spcBef>
            </a:pPr>
            <a:r>
              <a:rPr lang="en-US" sz="1400" b="1" kern="0" spc="50">
                <a:latin typeface="Arial" panose="020B0604020202020204" pitchFamily="34" charset="0"/>
                <a:cs typeface="Arial" panose="020B0604020202020204" pitchFamily="34" charset="0"/>
              </a:rPr>
              <a:t>Single node deployment (cloud/on-</a:t>
            </a:r>
            <a:r>
              <a:rPr lang="en-US" sz="1400" b="1" kern="0" spc="50" err="1">
                <a:latin typeface="Arial" panose="020B0604020202020204" pitchFamily="34" charset="0"/>
                <a:cs typeface="Arial" panose="020B0604020202020204" pitchFamily="34" charset="0"/>
              </a:rPr>
              <a:t>prem</a:t>
            </a:r>
            <a:r>
              <a:rPr lang="en-US" sz="1400" b="1" kern="0" spc="50">
                <a:latin typeface="Arial" panose="020B0604020202020204" pitchFamily="34" charset="0"/>
                <a:cs typeface="Arial" panose="020B0604020202020204" pitchFamily="34" charset="0"/>
              </a:rPr>
              <a:t>)</a:t>
            </a:r>
          </a:p>
        </p:txBody>
      </p:sp>
      <p:sp>
        <p:nvSpPr>
          <p:cNvPr id="13" name="Rectangle 12">
            <a:extLst>
              <a:ext uri="{FF2B5EF4-FFF2-40B4-BE49-F238E27FC236}">
                <a16:creationId xmlns:a16="http://schemas.microsoft.com/office/drawing/2014/main" id="{76DD0F3E-2B35-4B10-9467-3C623C1C2901}"/>
              </a:ext>
            </a:extLst>
          </p:cNvPr>
          <p:cNvSpPr/>
          <p:nvPr/>
        </p:nvSpPr>
        <p:spPr>
          <a:xfrm>
            <a:off x="8848613" y="2845856"/>
            <a:ext cx="2607965" cy="286232"/>
          </a:xfrm>
          <a:prstGeom prst="rect">
            <a:avLst/>
          </a:prstGeom>
        </p:spPr>
        <p:txBody>
          <a:bodyPr wrap="square">
            <a:spAutoFit/>
          </a:bodyPr>
          <a:lstStyle/>
          <a:p>
            <a:pPr defTabSz="932239">
              <a:lnSpc>
                <a:spcPct val="90000"/>
              </a:lnSpc>
              <a:spcBef>
                <a:spcPts val="1020"/>
              </a:spcBef>
            </a:pPr>
            <a:r>
              <a:rPr lang="en-US" sz="1400" b="1" kern="0" spc="50">
                <a:latin typeface="Arial" panose="020B0604020202020204" pitchFamily="34" charset="0"/>
                <a:cs typeface="Arial" panose="020B0604020202020204" pitchFamily="34" charset="0"/>
              </a:rPr>
              <a:t>Azure Container Instance</a:t>
            </a:r>
          </a:p>
        </p:txBody>
      </p:sp>
      <p:sp>
        <p:nvSpPr>
          <p:cNvPr id="14" name="Rectangle 13">
            <a:extLst>
              <a:ext uri="{FF2B5EF4-FFF2-40B4-BE49-F238E27FC236}">
                <a16:creationId xmlns:a16="http://schemas.microsoft.com/office/drawing/2014/main" id="{F2E802F5-0F40-4B06-88C1-3D9E9125F811}"/>
              </a:ext>
            </a:extLst>
          </p:cNvPr>
          <p:cNvSpPr/>
          <p:nvPr/>
        </p:nvSpPr>
        <p:spPr>
          <a:xfrm>
            <a:off x="8930788" y="4248448"/>
            <a:ext cx="1676400" cy="286232"/>
          </a:xfrm>
          <a:prstGeom prst="rect">
            <a:avLst/>
          </a:prstGeom>
        </p:spPr>
        <p:txBody>
          <a:bodyPr wrap="square">
            <a:spAutoFit/>
          </a:bodyPr>
          <a:lstStyle/>
          <a:p>
            <a:pPr defTabSz="932239">
              <a:lnSpc>
                <a:spcPct val="90000"/>
              </a:lnSpc>
              <a:spcBef>
                <a:spcPts val="1020"/>
              </a:spcBef>
            </a:pPr>
            <a:r>
              <a:rPr lang="en-US" sz="1400" b="1" kern="0" spc="50">
                <a:latin typeface="Arial" panose="020B0604020202020204" pitchFamily="34" charset="0"/>
                <a:cs typeface="Arial" panose="020B0604020202020204" pitchFamily="34" charset="0"/>
              </a:rPr>
              <a:t>Azure IoT Edge</a:t>
            </a:r>
          </a:p>
        </p:txBody>
      </p:sp>
      <p:sp>
        <p:nvSpPr>
          <p:cNvPr id="16" name="Rectangle 15">
            <a:extLst>
              <a:ext uri="{FF2B5EF4-FFF2-40B4-BE49-F238E27FC236}">
                <a16:creationId xmlns:a16="http://schemas.microsoft.com/office/drawing/2014/main" id="{DEA7A96E-DE1D-4DEE-9A7B-2BFF44D33C25}"/>
              </a:ext>
            </a:extLst>
          </p:cNvPr>
          <p:cNvSpPr/>
          <p:nvPr/>
        </p:nvSpPr>
        <p:spPr>
          <a:xfrm>
            <a:off x="8889806" y="4998343"/>
            <a:ext cx="2566769" cy="286232"/>
          </a:xfrm>
          <a:prstGeom prst="rect">
            <a:avLst/>
          </a:prstGeom>
        </p:spPr>
        <p:txBody>
          <a:bodyPr wrap="square">
            <a:spAutoFit/>
          </a:bodyPr>
          <a:lstStyle/>
          <a:p>
            <a:pPr defTabSz="932239">
              <a:lnSpc>
                <a:spcPct val="90000"/>
              </a:lnSpc>
              <a:spcBef>
                <a:spcPts val="1020"/>
              </a:spcBef>
            </a:pPr>
            <a:r>
              <a:rPr lang="en-US" sz="1400" b="1" kern="0" spc="50" dirty="0">
                <a:latin typeface="Arial" panose="020B0604020202020204" pitchFamily="34" charset="0"/>
                <a:cs typeface="Arial" panose="020B0604020202020204" pitchFamily="34" charset="0"/>
              </a:rPr>
              <a:t>Microsoft ML Server</a:t>
            </a:r>
          </a:p>
        </p:txBody>
      </p:sp>
      <p:sp>
        <p:nvSpPr>
          <p:cNvPr id="17" name="Rectangle 16">
            <a:extLst>
              <a:ext uri="{FF2B5EF4-FFF2-40B4-BE49-F238E27FC236}">
                <a16:creationId xmlns:a16="http://schemas.microsoft.com/office/drawing/2014/main" id="{1B68E0F4-7481-4F64-8597-F265D5F669B8}"/>
              </a:ext>
            </a:extLst>
          </p:cNvPr>
          <p:cNvSpPr/>
          <p:nvPr/>
        </p:nvSpPr>
        <p:spPr>
          <a:xfrm>
            <a:off x="8889806" y="5718537"/>
            <a:ext cx="2362197" cy="286232"/>
          </a:xfrm>
          <a:prstGeom prst="rect">
            <a:avLst/>
          </a:prstGeom>
        </p:spPr>
        <p:txBody>
          <a:bodyPr wrap="square">
            <a:spAutoFit/>
          </a:bodyPr>
          <a:lstStyle/>
          <a:p>
            <a:pPr defTabSz="932239">
              <a:lnSpc>
                <a:spcPct val="90000"/>
              </a:lnSpc>
              <a:spcBef>
                <a:spcPts val="1020"/>
              </a:spcBef>
            </a:pPr>
            <a:r>
              <a:rPr lang="en-US" sz="1400" b="1" kern="0" spc="50">
                <a:latin typeface="Arial" panose="020B0604020202020204" pitchFamily="34" charset="0"/>
                <a:cs typeface="Arial" panose="020B0604020202020204" pitchFamily="34" charset="0"/>
              </a:rPr>
              <a:t>Spark clusters</a:t>
            </a:r>
          </a:p>
        </p:txBody>
      </p:sp>
      <p:sp>
        <p:nvSpPr>
          <p:cNvPr id="2" name="Title 1">
            <a:extLst>
              <a:ext uri="{FF2B5EF4-FFF2-40B4-BE49-F238E27FC236}">
                <a16:creationId xmlns:a16="http://schemas.microsoft.com/office/drawing/2014/main" id="{50AE6428-38ED-4900-B20A-888985572F1C}"/>
              </a:ext>
            </a:extLst>
          </p:cNvPr>
          <p:cNvSpPr>
            <a:spLocks noGrp="1"/>
          </p:cNvSpPr>
          <p:nvPr>
            <p:ph type="title"/>
          </p:nvPr>
        </p:nvSpPr>
        <p:spPr>
          <a:xfrm>
            <a:off x="273455" y="250591"/>
            <a:ext cx="11889564" cy="1109498"/>
          </a:xfrm>
        </p:spPr>
        <p:txBody>
          <a:bodyPr/>
          <a:lstStyle/>
          <a:p>
            <a:pPr algn="ctr"/>
            <a:r>
              <a:rPr lang="en-US" b="1" dirty="0">
                <a:solidFill>
                  <a:schemeClr val="tx1"/>
                </a:solidFill>
                <a:latin typeface="Arial" panose="020B0604020202020204" pitchFamily="34" charset="0"/>
                <a:ea typeface="+mj-ea"/>
                <a:cs typeface="Arial" panose="020B0604020202020204" pitchFamily="34" charset="0"/>
              </a:rPr>
              <a:t>Model Management &amp; Deployment</a:t>
            </a:r>
          </a:p>
        </p:txBody>
      </p:sp>
      <p:grpSp>
        <p:nvGrpSpPr>
          <p:cNvPr id="86" name="Group 85">
            <a:extLst>
              <a:ext uri="{FF2B5EF4-FFF2-40B4-BE49-F238E27FC236}">
                <a16:creationId xmlns:a16="http://schemas.microsoft.com/office/drawing/2014/main" id="{597F7CCE-55EF-447C-87C0-5227696D7D4C}"/>
              </a:ext>
            </a:extLst>
          </p:cNvPr>
          <p:cNvGrpSpPr/>
          <p:nvPr/>
        </p:nvGrpSpPr>
        <p:grpSpPr>
          <a:xfrm>
            <a:off x="4718097" y="2116701"/>
            <a:ext cx="1295400" cy="828718"/>
            <a:chOff x="1897063" y="2530477"/>
            <a:chExt cx="727075" cy="465138"/>
          </a:xfrm>
        </p:grpSpPr>
        <p:sp>
          <p:nvSpPr>
            <p:cNvPr id="20" name="Freeform 5">
              <a:extLst>
                <a:ext uri="{FF2B5EF4-FFF2-40B4-BE49-F238E27FC236}">
                  <a16:creationId xmlns:a16="http://schemas.microsoft.com/office/drawing/2014/main" id="{69303FE9-CBEF-4FAF-992E-6E93F6C0DAFF}"/>
                </a:ext>
              </a:extLst>
            </p:cNvPr>
            <p:cNvSpPr>
              <a:spLocks/>
            </p:cNvSpPr>
            <p:nvPr/>
          </p:nvSpPr>
          <p:spPr bwMode="auto">
            <a:xfrm>
              <a:off x="2098676" y="2862265"/>
              <a:ext cx="25400" cy="23813"/>
            </a:xfrm>
            <a:custGeom>
              <a:avLst/>
              <a:gdLst>
                <a:gd name="T0" fmla="*/ 18 w 35"/>
                <a:gd name="T1" fmla="*/ 0 h 34"/>
                <a:gd name="T2" fmla="*/ 24 w 35"/>
                <a:gd name="T3" fmla="*/ 1 h 34"/>
                <a:gd name="T4" fmla="*/ 21 w 35"/>
                <a:gd name="T5" fmla="*/ 7 h 34"/>
                <a:gd name="T6" fmla="*/ 28 w 35"/>
                <a:gd name="T7" fmla="*/ 14 h 34"/>
                <a:gd name="T8" fmla="*/ 34 w 35"/>
                <a:gd name="T9" fmla="*/ 10 h 34"/>
                <a:gd name="T10" fmla="*/ 35 w 35"/>
                <a:gd name="T11" fmla="*/ 17 h 34"/>
                <a:gd name="T12" fmla="*/ 18 w 35"/>
                <a:gd name="T13" fmla="*/ 34 h 34"/>
                <a:gd name="T14" fmla="*/ 0 w 35"/>
                <a:gd name="T15" fmla="*/ 17 h 34"/>
                <a:gd name="T16" fmla="*/ 18 w 35"/>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4">
                  <a:moveTo>
                    <a:pt x="18" y="0"/>
                  </a:moveTo>
                  <a:cubicBezTo>
                    <a:pt x="20" y="0"/>
                    <a:pt x="22" y="0"/>
                    <a:pt x="24" y="1"/>
                  </a:cubicBezTo>
                  <a:cubicBezTo>
                    <a:pt x="22" y="2"/>
                    <a:pt x="21" y="4"/>
                    <a:pt x="21" y="7"/>
                  </a:cubicBezTo>
                  <a:cubicBezTo>
                    <a:pt x="21" y="11"/>
                    <a:pt x="24" y="14"/>
                    <a:pt x="28" y="14"/>
                  </a:cubicBezTo>
                  <a:cubicBezTo>
                    <a:pt x="30" y="14"/>
                    <a:pt x="33" y="13"/>
                    <a:pt x="34" y="10"/>
                  </a:cubicBezTo>
                  <a:cubicBezTo>
                    <a:pt x="35" y="12"/>
                    <a:pt x="35" y="15"/>
                    <a:pt x="35" y="17"/>
                  </a:cubicBezTo>
                  <a:cubicBezTo>
                    <a:pt x="35" y="27"/>
                    <a:pt x="28" y="34"/>
                    <a:pt x="18" y="34"/>
                  </a:cubicBezTo>
                  <a:cubicBezTo>
                    <a:pt x="8" y="34"/>
                    <a:pt x="0" y="27"/>
                    <a:pt x="0" y="17"/>
                  </a:cubicBezTo>
                  <a:cubicBezTo>
                    <a:pt x="0" y="7"/>
                    <a:pt x="8" y="0"/>
                    <a:pt x="18" y="0"/>
                  </a:cubicBezTo>
                </a:path>
              </a:pathLst>
            </a:custGeom>
            <a:ln/>
            <a:extLst>
              <a:ext uri="{91240B29-F687-4F45-9708-019B960494DF}">
                <a14:hiddenLine xmlns:a14="http://schemas.microsoft.com/office/drawing/2010/main" w="9525">
                  <a:solidFill>
                    <a:srgbClr val="000000"/>
                  </a:solidFill>
                  <a:round/>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9" name="Rectangle 8">
              <a:extLst>
                <a:ext uri="{FF2B5EF4-FFF2-40B4-BE49-F238E27FC236}">
                  <a16:creationId xmlns:a16="http://schemas.microsoft.com/office/drawing/2014/main" id="{289DACFB-10C3-4A61-85A8-CC1D935563B2}"/>
                </a:ext>
              </a:extLst>
            </p:cNvPr>
            <p:cNvSpPr>
              <a:spLocks noChangeArrowheads="1"/>
            </p:cNvSpPr>
            <p:nvPr/>
          </p:nvSpPr>
          <p:spPr bwMode="auto">
            <a:xfrm>
              <a:off x="2224088"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0" name="Rectangle 9">
              <a:extLst>
                <a:ext uri="{FF2B5EF4-FFF2-40B4-BE49-F238E27FC236}">
                  <a16:creationId xmlns:a16="http://schemas.microsoft.com/office/drawing/2014/main" id="{924F3A37-51C1-460D-9D3C-577F9FEC648A}"/>
                </a:ext>
              </a:extLst>
            </p:cNvPr>
            <p:cNvSpPr>
              <a:spLocks noChangeArrowheads="1"/>
            </p:cNvSpPr>
            <p:nvPr/>
          </p:nvSpPr>
          <p:spPr bwMode="auto">
            <a:xfrm>
              <a:off x="2214563"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1" name="Rectangle 10">
              <a:extLst>
                <a:ext uri="{FF2B5EF4-FFF2-40B4-BE49-F238E27FC236}">
                  <a16:creationId xmlns:a16="http://schemas.microsoft.com/office/drawing/2014/main" id="{BB8BB2E0-E3B8-4D80-B968-00FBC45EE78D}"/>
                </a:ext>
              </a:extLst>
            </p:cNvPr>
            <p:cNvSpPr>
              <a:spLocks noChangeArrowheads="1"/>
            </p:cNvSpPr>
            <p:nvPr/>
          </p:nvSpPr>
          <p:spPr bwMode="auto">
            <a:xfrm>
              <a:off x="2243138" y="2622552"/>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2" name="Rectangle 11">
              <a:extLst>
                <a:ext uri="{FF2B5EF4-FFF2-40B4-BE49-F238E27FC236}">
                  <a16:creationId xmlns:a16="http://schemas.microsoft.com/office/drawing/2014/main" id="{CAEA9DCA-8E3B-4297-80B2-AF9E9E873A60}"/>
                </a:ext>
              </a:extLst>
            </p:cNvPr>
            <p:cNvSpPr>
              <a:spLocks noChangeArrowheads="1"/>
            </p:cNvSpPr>
            <p:nvPr/>
          </p:nvSpPr>
          <p:spPr bwMode="auto">
            <a:xfrm>
              <a:off x="2205038"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3" name="Rectangle 12">
              <a:extLst>
                <a:ext uri="{FF2B5EF4-FFF2-40B4-BE49-F238E27FC236}">
                  <a16:creationId xmlns:a16="http://schemas.microsoft.com/office/drawing/2014/main" id="{A443F51E-B003-4CF9-AC01-F77ED829BCE8}"/>
                </a:ext>
              </a:extLst>
            </p:cNvPr>
            <p:cNvSpPr>
              <a:spLocks noChangeArrowheads="1"/>
            </p:cNvSpPr>
            <p:nvPr/>
          </p:nvSpPr>
          <p:spPr bwMode="auto">
            <a:xfrm>
              <a:off x="2233613"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4" name="Rectangle 13">
              <a:extLst>
                <a:ext uri="{FF2B5EF4-FFF2-40B4-BE49-F238E27FC236}">
                  <a16:creationId xmlns:a16="http://schemas.microsoft.com/office/drawing/2014/main" id="{55804311-76E6-4BDF-AFD2-6DAB65E941BB}"/>
                </a:ext>
              </a:extLst>
            </p:cNvPr>
            <p:cNvSpPr>
              <a:spLocks noChangeArrowheads="1"/>
            </p:cNvSpPr>
            <p:nvPr/>
          </p:nvSpPr>
          <p:spPr bwMode="auto">
            <a:xfrm>
              <a:off x="2252663" y="2622552"/>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7" name="Rectangle 14">
              <a:extLst>
                <a:ext uri="{FF2B5EF4-FFF2-40B4-BE49-F238E27FC236}">
                  <a16:creationId xmlns:a16="http://schemas.microsoft.com/office/drawing/2014/main" id="{5E2C6247-B85B-4F69-830B-9AD20F68DA09}"/>
                </a:ext>
              </a:extLst>
            </p:cNvPr>
            <p:cNvSpPr>
              <a:spLocks noChangeArrowheads="1"/>
            </p:cNvSpPr>
            <p:nvPr/>
          </p:nvSpPr>
          <p:spPr bwMode="auto">
            <a:xfrm>
              <a:off x="2233613"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 name="Rectangle 15">
              <a:extLst>
                <a:ext uri="{FF2B5EF4-FFF2-40B4-BE49-F238E27FC236}">
                  <a16:creationId xmlns:a16="http://schemas.microsoft.com/office/drawing/2014/main" id="{3F0F55A2-646B-414C-AC6C-472426587F4A}"/>
                </a:ext>
              </a:extLst>
            </p:cNvPr>
            <p:cNvSpPr>
              <a:spLocks noChangeArrowheads="1"/>
            </p:cNvSpPr>
            <p:nvPr/>
          </p:nvSpPr>
          <p:spPr bwMode="auto">
            <a:xfrm>
              <a:off x="2149476" y="2622552"/>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9" name="Rectangle 16">
              <a:extLst>
                <a:ext uri="{FF2B5EF4-FFF2-40B4-BE49-F238E27FC236}">
                  <a16:creationId xmlns:a16="http://schemas.microsoft.com/office/drawing/2014/main" id="{2605D364-671F-455C-B53B-5BC50811C2D6}"/>
                </a:ext>
              </a:extLst>
            </p:cNvPr>
            <p:cNvSpPr>
              <a:spLocks noChangeArrowheads="1"/>
            </p:cNvSpPr>
            <p:nvPr/>
          </p:nvSpPr>
          <p:spPr bwMode="auto">
            <a:xfrm>
              <a:off x="2160588"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0" name="Rectangle 17">
              <a:extLst>
                <a:ext uri="{FF2B5EF4-FFF2-40B4-BE49-F238E27FC236}">
                  <a16:creationId xmlns:a16="http://schemas.microsoft.com/office/drawing/2014/main" id="{4F581CD9-C8B3-4D6D-A759-949FCA99A02B}"/>
                </a:ext>
              </a:extLst>
            </p:cNvPr>
            <p:cNvSpPr>
              <a:spLocks noChangeArrowheads="1"/>
            </p:cNvSpPr>
            <p:nvPr/>
          </p:nvSpPr>
          <p:spPr bwMode="auto">
            <a:xfrm>
              <a:off x="2170113"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Rectangle 18">
              <a:extLst>
                <a:ext uri="{FF2B5EF4-FFF2-40B4-BE49-F238E27FC236}">
                  <a16:creationId xmlns:a16="http://schemas.microsoft.com/office/drawing/2014/main" id="{47736021-2064-47AB-AA64-94161FD08176}"/>
                </a:ext>
              </a:extLst>
            </p:cNvPr>
            <p:cNvSpPr>
              <a:spLocks noChangeArrowheads="1"/>
            </p:cNvSpPr>
            <p:nvPr/>
          </p:nvSpPr>
          <p:spPr bwMode="auto">
            <a:xfrm>
              <a:off x="2243138" y="2695577"/>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2" name="Rectangle 19">
              <a:extLst>
                <a:ext uri="{FF2B5EF4-FFF2-40B4-BE49-F238E27FC236}">
                  <a16:creationId xmlns:a16="http://schemas.microsoft.com/office/drawing/2014/main" id="{7AE0B9B8-67C8-40A5-A57B-277C731C88D2}"/>
                </a:ext>
              </a:extLst>
            </p:cNvPr>
            <p:cNvSpPr>
              <a:spLocks noChangeArrowheads="1"/>
            </p:cNvSpPr>
            <p:nvPr/>
          </p:nvSpPr>
          <p:spPr bwMode="auto">
            <a:xfrm>
              <a:off x="2252663" y="2695577"/>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3" name="Rectangle 20">
              <a:extLst>
                <a:ext uri="{FF2B5EF4-FFF2-40B4-BE49-F238E27FC236}">
                  <a16:creationId xmlns:a16="http://schemas.microsoft.com/office/drawing/2014/main" id="{0EC30FF1-3F64-4400-BEEA-EEA5E374ABCA}"/>
                </a:ext>
              </a:extLst>
            </p:cNvPr>
            <p:cNvSpPr>
              <a:spLocks noChangeArrowheads="1"/>
            </p:cNvSpPr>
            <p:nvPr/>
          </p:nvSpPr>
          <p:spPr bwMode="auto">
            <a:xfrm>
              <a:off x="2139951" y="2622552"/>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Rectangle 21">
              <a:extLst>
                <a:ext uri="{FF2B5EF4-FFF2-40B4-BE49-F238E27FC236}">
                  <a16:creationId xmlns:a16="http://schemas.microsoft.com/office/drawing/2014/main" id="{A763C6FD-82E5-4CC6-98AF-14450CA0756B}"/>
                </a:ext>
              </a:extLst>
            </p:cNvPr>
            <p:cNvSpPr>
              <a:spLocks noChangeArrowheads="1"/>
            </p:cNvSpPr>
            <p:nvPr/>
          </p:nvSpPr>
          <p:spPr bwMode="auto">
            <a:xfrm>
              <a:off x="2130426"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5" name="Rectangle 22">
              <a:extLst>
                <a:ext uri="{FF2B5EF4-FFF2-40B4-BE49-F238E27FC236}">
                  <a16:creationId xmlns:a16="http://schemas.microsoft.com/office/drawing/2014/main" id="{2697952B-036C-4840-9C65-35A801D18CB9}"/>
                </a:ext>
              </a:extLst>
            </p:cNvPr>
            <p:cNvSpPr>
              <a:spLocks noChangeArrowheads="1"/>
            </p:cNvSpPr>
            <p:nvPr/>
          </p:nvSpPr>
          <p:spPr bwMode="auto">
            <a:xfrm>
              <a:off x="2214563" y="2547940"/>
              <a:ext cx="4763" cy="539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6" name="Rectangle 23">
              <a:extLst>
                <a:ext uri="{FF2B5EF4-FFF2-40B4-BE49-F238E27FC236}">
                  <a16:creationId xmlns:a16="http://schemas.microsoft.com/office/drawing/2014/main" id="{1528C0C1-65E9-4704-A5D9-0D74DF5DB93D}"/>
                </a:ext>
              </a:extLst>
            </p:cNvPr>
            <p:cNvSpPr>
              <a:spLocks noChangeArrowheads="1"/>
            </p:cNvSpPr>
            <p:nvPr/>
          </p:nvSpPr>
          <p:spPr bwMode="auto">
            <a:xfrm>
              <a:off x="2308226"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7" name="Rectangle 24">
              <a:extLst>
                <a:ext uri="{FF2B5EF4-FFF2-40B4-BE49-F238E27FC236}">
                  <a16:creationId xmlns:a16="http://schemas.microsoft.com/office/drawing/2014/main" id="{AB7C2979-0D95-4E3F-A45F-ACF00607D87F}"/>
                </a:ext>
              </a:extLst>
            </p:cNvPr>
            <p:cNvSpPr>
              <a:spLocks noChangeArrowheads="1"/>
            </p:cNvSpPr>
            <p:nvPr/>
          </p:nvSpPr>
          <p:spPr bwMode="auto">
            <a:xfrm>
              <a:off x="2317751"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8" name="Rectangle 25">
              <a:extLst>
                <a:ext uri="{FF2B5EF4-FFF2-40B4-BE49-F238E27FC236}">
                  <a16:creationId xmlns:a16="http://schemas.microsoft.com/office/drawing/2014/main" id="{59589E1F-8FDF-48CF-B840-9CCCD8049C84}"/>
                </a:ext>
              </a:extLst>
            </p:cNvPr>
            <p:cNvSpPr>
              <a:spLocks noChangeArrowheads="1"/>
            </p:cNvSpPr>
            <p:nvPr/>
          </p:nvSpPr>
          <p:spPr bwMode="auto">
            <a:xfrm>
              <a:off x="2327276"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9" name="Rectangle 26">
              <a:extLst>
                <a:ext uri="{FF2B5EF4-FFF2-40B4-BE49-F238E27FC236}">
                  <a16:creationId xmlns:a16="http://schemas.microsoft.com/office/drawing/2014/main" id="{1FA801F3-34A2-4E27-9900-123FC64E29BB}"/>
                </a:ext>
              </a:extLst>
            </p:cNvPr>
            <p:cNvSpPr>
              <a:spLocks noChangeArrowheads="1"/>
            </p:cNvSpPr>
            <p:nvPr/>
          </p:nvSpPr>
          <p:spPr bwMode="auto">
            <a:xfrm>
              <a:off x="2205038" y="2547940"/>
              <a:ext cx="4763" cy="539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0" name="Rectangle 27">
              <a:extLst>
                <a:ext uri="{FF2B5EF4-FFF2-40B4-BE49-F238E27FC236}">
                  <a16:creationId xmlns:a16="http://schemas.microsoft.com/office/drawing/2014/main" id="{A5F665B5-EBE8-470E-A8E8-1DD8F5744D07}"/>
                </a:ext>
              </a:extLst>
            </p:cNvPr>
            <p:cNvSpPr>
              <a:spLocks noChangeArrowheads="1"/>
            </p:cNvSpPr>
            <p:nvPr/>
          </p:nvSpPr>
          <p:spPr bwMode="auto">
            <a:xfrm>
              <a:off x="2278063" y="2695577"/>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1" name="Rectangle 28">
              <a:extLst>
                <a:ext uri="{FF2B5EF4-FFF2-40B4-BE49-F238E27FC236}">
                  <a16:creationId xmlns:a16="http://schemas.microsoft.com/office/drawing/2014/main" id="{93288CCD-4913-40AB-BC4D-D16584745F77}"/>
                </a:ext>
              </a:extLst>
            </p:cNvPr>
            <p:cNvSpPr>
              <a:spLocks noChangeArrowheads="1"/>
            </p:cNvSpPr>
            <p:nvPr/>
          </p:nvSpPr>
          <p:spPr bwMode="auto">
            <a:xfrm>
              <a:off x="2287588" y="2695577"/>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2" name="Rectangle 29">
              <a:extLst>
                <a:ext uri="{FF2B5EF4-FFF2-40B4-BE49-F238E27FC236}">
                  <a16:creationId xmlns:a16="http://schemas.microsoft.com/office/drawing/2014/main" id="{5F42435B-DF7D-4FC1-AE28-BA3AA453A2D8}"/>
                </a:ext>
              </a:extLst>
            </p:cNvPr>
            <p:cNvSpPr>
              <a:spLocks noChangeArrowheads="1"/>
            </p:cNvSpPr>
            <p:nvPr/>
          </p:nvSpPr>
          <p:spPr bwMode="auto">
            <a:xfrm>
              <a:off x="2298701"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3" name="Rectangle 30">
              <a:extLst>
                <a:ext uri="{FF2B5EF4-FFF2-40B4-BE49-F238E27FC236}">
                  <a16:creationId xmlns:a16="http://schemas.microsoft.com/office/drawing/2014/main" id="{5FD34972-4C00-4CDD-85EF-E340B3942D5A}"/>
                </a:ext>
              </a:extLst>
            </p:cNvPr>
            <p:cNvSpPr>
              <a:spLocks noChangeArrowheads="1"/>
            </p:cNvSpPr>
            <p:nvPr/>
          </p:nvSpPr>
          <p:spPr bwMode="auto">
            <a:xfrm>
              <a:off x="2205038"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4" name="Rectangle 31">
              <a:extLst>
                <a:ext uri="{FF2B5EF4-FFF2-40B4-BE49-F238E27FC236}">
                  <a16:creationId xmlns:a16="http://schemas.microsoft.com/office/drawing/2014/main" id="{0823FEE2-C89B-46AA-882F-6246A28A2AFE}"/>
                </a:ext>
              </a:extLst>
            </p:cNvPr>
            <p:cNvSpPr>
              <a:spLocks noChangeArrowheads="1"/>
            </p:cNvSpPr>
            <p:nvPr/>
          </p:nvSpPr>
          <p:spPr bwMode="auto">
            <a:xfrm>
              <a:off x="2224088"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5" name="Rectangle 32">
              <a:extLst>
                <a:ext uri="{FF2B5EF4-FFF2-40B4-BE49-F238E27FC236}">
                  <a16:creationId xmlns:a16="http://schemas.microsoft.com/office/drawing/2014/main" id="{A1C0F305-A877-4CB1-A231-4871DCE377F4}"/>
                </a:ext>
              </a:extLst>
            </p:cNvPr>
            <p:cNvSpPr>
              <a:spLocks noChangeArrowheads="1"/>
            </p:cNvSpPr>
            <p:nvPr/>
          </p:nvSpPr>
          <p:spPr bwMode="auto">
            <a:xfrm>
              <a:off x="2179638"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6" name="Rectangle 33">
              <a:extLst>
                <a:ext uri="{FF2B5EF4-FFF2-40B4-BE49-F238E27FC236}">
                  <a16:creationId xmlns:a16="http://schemas.microsoft.com/office/drawing/2014/main" id="{817AF2AE-F90E-4BF2-903C-0B870C02D4A1}"/>
                </a:ext>
              </a:extLst>
            </p:cNvPr>
            <p:cNvSpPr>
              <a:spLocks noChangeArrowheads="1"/>
            </p:cNvSpPr>
            <p:nvPr/>
          </p:nvSpPr>
          <p:spPr bwMode="auto">
            <a:xfrm>
              <a:off x="2214563"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7" name="Rectangle 34">
              <a:extLst>
                <a:ext uri="{FF2B5EF4-FFF2-40B4-BE49-F238E27FC236}">
                  <a16:creationId xmlns:a16="http://schemas.microsoft.com/office/drawing/2014/main" id="{C74338CA-BFE8-4D61-B0F4-B988D97E4181}"/>
                </a:ext>
              </a:extLst>
            </p:cNvPr>
            <p:cNvSpPr>
              <a:spLocks noChangeArrowheads="1"/>
            </p:cNvSpPr>
            <p:nvPr/>
          </p:nvSpPr>
          <p:spPr bwMode="auto">
            <a:xfrm>
              <a:off x="2252663" y="2547940"/>
              <a:ext cx="6350" cy="539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8" name="Rectangle 35">
              <a:extLst>
                <a:ext uri="{FF2B5EF4-FFF2-40B4-BE49-F238E27FC236}">
                  <a16:creationId xmlns:a16="http://schemas.microsoft.com/office/drawing/2014/main" id="{3DE8884F-B631-45EA-B021-E401EB5196E9}"/>
                </a:ext>
              </a:extLst>
            </p:cNvPr>
            <p:cNvSpPr>
              <a:spLocks noChangeArrowheads="1"/>
            </p:cNvSpPr>
            <p:nvPr/>
          </p:nvSpPr>
          <p:spPr bwMode="auto">
            <a:xfrm>
              <a:off x="2243138" y="2547940"/>
              <a:ext cx="6350" cy="539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9" name="Rectangle 36">
              <a:extLst>
                <a:ext uri="{FF2B5EF4-FFF2-40B4-BE49-F238E27FC236}">
                  <a16:creationId xmlns:a16="http://schemas.microsoft.com/office/drawing/2014/main" id="{B7E14228-5AE1-43AA-967E-04253B34E50C}"/>
                </a:ext>
              </a:extLst>
            </p:cNvPr>
            <p:cNvSpPr>
              <a:spLocks noChangeArrowheads="1"/>
            </p:cNvSpPr>
            <p:nvPr/>
          </p:nvSpPr>
          <p:spPr bwMode="auto">
            <a:xfrm>
              <a:off x="2224088" y="2547940"/>
              <a:ext cx="4763" cy="539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0" name="Rectangle 37">
              <a:extLst>
                <a:ext uri="{FF2B5EF4-FFF2-40B4-BE49-F238E27FC236}">
                  <a16:creationId xmlns:a16="http://schemas.microsoft.com/office/drawing/2014/main" id="{E0D835AD-8A58-42B0-B44A-F8DB2A68F80A}"/>
                </a:ext>
              </a:extLst>
            </p:cNvPr>
            <p:cNvSpPr>
              <a:spLocks noChangeArrowheads="1"/>
            </p:cNvSpPr>
            <p:nvPr/>
          </p:nvSpPr>
          <p:spPr bwMode="auto">
            <a:xfrm>
              <a:off x="2233613" y="2547940"/>
              <a:ext cx="4763" cy="539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1" name="Rectangle 38">
              <a:extLst>
                <a:ext uri="{FF2B5EF4-FFF2-40B4-BE49-F238E27FC236}">
                  <a16:creationId xmlns:a16="http://schemas.microsoft.com/office/drawing/2014/main" id="{3135ACCE-5946-42BF-BC86-F92453BB6413}"/>
                </a:ext>
              </a:extLst>
            </p:cNvPr>
            <p:cNvSpPr>
              <a:spLocks noChangeArrowheads="1"/>
            </p:cNvSpPr>
            <p:nvPr/>
          </p:nvSpPr>
          <p:spPr bwMode="auto">
            <a:xfrm>
              <a:off x="2095501"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2" name="Rectangle 39">
              <a:extLst>
                <a:ext uri="{FF2B5EF4-FFF2-40B4-BE49-F238E27FC236}">
                  <a16:creationId xmlns:a16="http://schemas.microsoft.com/office/drawing/2014/main" id="{BD498062-EB67-400A-8A0A-10E1725E4190}"/>
                </a:ext>
              </a:extLst>
            </p:cNvPr>
            <p:cNvSpPr>
              <a:spLocks noChangeArrowheads="1"/>
            </p:cNvSpPr>
            <p:nvPr/>
          </p:nvSpPr>
          <p:spPr bwMode="auto">
            <a:xfrm>
              <a:off x="2085976"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3" name="Rectangle 40">
              <a:extLst>
                <a:ext uri="{FF2B5EF4-FFF2-40B4-BE49-F238E27FC236}">
                  <a16:creationId xmlns:a16="http://schemas.microsoft.com/office/drawing/2014/main" id="{A48DAEE9-7739-41F6-ADAE-23AF959FD120}"/>
                </a:ext>
              </a:extLst>
            </p:cNvPr>
            <p:cNvSpPr>
              <a:spLocks noChangeArrowheads="1"/>
            </p:cNvSpPr>
            <p:nvPr/>
          </p:nvSpPr>
          <p:spPr bwMode="auto">
            <a:xfrm>
              <a:off x="1982788"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4" name="Rectangle 41">
              <a:extLst>
                <a:ext uri="{FF2B5EF4-FFF2-40B4-BE49-F238E27FC236}">
                  <a16:creationId xmlns:a16="http://schemas.microsoft.com/office/drawing/2014/main" id="{671885C1-1749-4327-8B35-8D0CA41D58CC}"/>
                </a:ext>
              </a:extLst>
            </p:cNvPr>
            <p:cNvSpPr>
              <a:spLocks noChangeArrowheads="1"/>
            </p:cNvSpPr>
            <p:nvPr/>
          </p:nvSpPr>
          <p:spPr bwMode="auto">
            <a:xfrm>
              <a:off x="2105026"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5" name="Rectangle 42">
              <a:extLst>
                <a:ext uri="{FF2B5EF4-FFF2-40B4-BE49-F238E27FC236}">
                  <a16:creationId xmlns:a16="http://schemas.microsoft.com/office/drawing/2014/main" id="{F0E60D4F-352C-4E5E-8110-0D93262DE946}"/>
                </a:ext>
              </a:extLst>
            </p:cNvPr>
            <p:cNvSpPr>
              <a:spLocks noChangeArrowheads="1"/>
            </p:cNvSpPr>
            <p:nvPr/>
          </p:nvSpPr>
          <p:spPr bwMode="auto">
            <a:xfrm>
              <a:off x="2076451"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6" name="Rectangle 43">
              <a:extLst>
                <a:ext uri="{FF2B5EF4-FFF2-40B4-BE49-F238E27FC236}">
                  <a16:creationId xmlns:a16="http://schemas.microsoft.com/office/drawing/2014/main" id="{5D1B72EE-0514-4C88-B14C-E74F067416E1}"/>
                </a:ext>
              </a:extLst>
            </p:cNvPr>
            <p:cNvSpPr>
              <a:spLocks noChangeArrowheads="1"/>
            </p:cNvSpPr>
            <p:nvPr/>
          </p:nvSpPr>
          <p:spPr bwMode="auto">
            <a:xfrm>
              <a:off x="2057401"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7" name="Rectangle 44">
              <a:extLst>
                <a:ext uri="{FF2B5EF4-FFF2-40B4-BE49-F238E27FC236}">
                  <a16:creationId xmlns:a16="http://schemas.microsoft.com/office/drawing/2014/main" id="{E9FD0E54-183C-40CB-A717-7CB25414A313}"/>
                </a:ext>
              </a:extLst>
            </p:cNvPr>
            <p:cNvSpPr>
              <a:spLocks noChangeArrowheads="1"/>
            </p:cNvSpPr>
            <p:nvPr/>
          </p:nvSpPr>
          <p:spPr bwMode="auto">
            <a:xfrm>
              <a:off x="2066926"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8" name="Rectangle 45">
              <a:extLst>
                <a:ext uri="{FF2B5EF4-FFF2-40B4-BE49-F238E27FC236}">
                  <a16:creationId xmlns:a16="http://schemas.microsoft.com/office/drawing/2014/main" id="{F66598B9-8DC4-42B8-9ED3-A67BE80BA2ED}"/>
                </a:ext>
              </a:extLst>
            </p:cNvPr>
            <p:cNvSpPr>
              <a:spLocks noChangeArrowheads="1"/>
            </p:cNvSpPr>
            <p:nvPr/>
          </p:nvSpPr>
          <p:spPr bwMode="auto">
            <a:xfrm>
              <a:off x="2032001"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9" name="Rectangle 46">
              <a:extLst>
                <a:ext uri="{FF2B5EF4-FFF2-40B4-BE49-F238E27FC236}">
                  <a16:creationId xmlns:a16="http://schemas.microsoft.com/office/drawing/2014/main" id="{F510DEC5-2BFD-4EA5-B6B7-B04CE8B9CF27}"/>
                </a:ext>
              </a:extLst>
            </p:cNvPr>
            <p:cNvSpPr>
              <a:spLocks noChangeArrowheads="1"/>
            </p:cNvSpPr>
            <p:nvPr/>
          </p:nvSpPr>
          <p:spPr bwMode="auto">
            <a:xfrm>
              <a:off x="2095501"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0" name="Rectangle 47">
              <a:extLst>
                <a:ext uri="{FF2B5EF4-FFF2-40B4-BE49-F238E27FC236}">
                  <a16:creationId xmlns:a16="http://schemas.microsoft.com/office/drawing/2014/main" id="{0A93F63D-A6C2-4FE2-A8D7-E2102D39BFD5}"/>
                </a:ext>
              </a:extLst>
            </p:cNvPr>
            <p:cNvSpPr>
              <a:spLocks noChangeArrowheads="1"/>
            </p:cNvSpPr>
            <p:nvPr/>
          </p:nvSpPr>
          <p:spPr bwMode="auto">
            <a:xfrm>
              <a:off x="2020888"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1" name="Freeform 48">
              <a:extLst>
                <a:ext uri="{FF2B5EF4-FFF2-40B4-BE49-F238E27FC236}">
                  <a16:creationId xmlns:a16="http://schemas.microsoft.com/office/drawing/2014/main" id="{6CEFB48A-B622-4E7E-98F3-9081FCF1872B}"/>
                </a:ext>
              </a:extLst>
            </p:cNvPr>
            <p:cNvSpPr>
              <a:spLocks noEditPoints="1"/>
            </p:cNvSpPr>
            <p:nvPr/>
          </p:nvSpPr>
          <p:spPr bwMode="auto">
            <a:xfrm>
              <a:off x="1897063" y="2530477"/>
              <a:ext cx="727075" cy="465138"/>
            </a:xfrm>
            <a:custGeom>
              <a:avLst/>
              <a:gdLst>
                <a:gd name="T0" fmla="*/ 809 w 1006"/>
                <a:gd name="T1" fmla="*/ 114 h 643"/>
                <a:gd name="T2" fmla="*/ 760 w 1006"/>
                <a:gd name="T3" fmla="*/ 214 h 643"/>
                <a:gd name="T4" fmla="*/ 678 w 1006"/>
                <a:gd name="T5" fmla="*/ 307 h 643"/>
                <a:gd name="T6" fmla="*/ 524 w 1006"/>
                <a:gd name="T7" fmla="*/ 203 h 643"/>
                <a:gd name="T8" fmla="*/ 401 w 1006"/>
                <a:gd name="T9" fmla="*/ 102 h 643"/>
                <a:gd name="T10" fmla="*/ 94 w 1006"/>
                <a:gd name="T11" fmla="*/ 203 h 643"/>
                <a:gd name="T12" fmla="*/ 5 w 1006"/>
                <a:gd name="T13" fmla="*/ 322 h 643"/>
                <a:gd name="T14" fmla="*/ 39 w 1006"/>
                <a:gd name="T15" fmla="*/ 492 h 643"/>
                <a:gd name="T16" fmla="*/ 999 w 1006"/>
                <a:gd name="T17" fmla="*/ 250 h 643"/>
                <a:gd name="T18" fmla="*/ 521 w 1006"/>
                <a:gd name="T19" fmla="*/ 220 h 643"/>
                <a:gd name="T20" fmla="*/ 521 w 1006"/>
                <a:gd name="T21" fmla="*/ 308 h 643"/>
                <a:gd name="T22" fmla="*/ 507 w 1006"/>
                <a:gd name="T23" fmla="*/ 17 h 643"/>
                <a:gd name="T24" fmla="*/ 418 w 1006"/>
                <a:gd name="T25" fmla="*/ 17 h 643"/>
                <a:gd name="T26" fmla="*/ 507 w 1006"/>
                <a:gd name="T27" fmla="*/ 206 h 643"/>
                <a:gd name="T28" fmla="*/ 418 w 1006"/>
                <a:gd name="T29" fmla="*/ 220 h 643"/>
                <a:gd name="T30" fmla="*/ 418 w 1006"/>
                <a:gd name="T31" fmla="*/ 308 h 643"/>
                <a:gd name="T32" fmla="*/ 405 w 1006"/>
                <a:gd name="T33" fmla="*/ 118 h 643"/>
                <a:gd name="T34" fmla="*/ 316 w 1006"/>
                <a:gd name="T35" fmla="*/ 118 h 643"/>
                <a:gd name="T36" fmla="*/ 405 w 1006"/>
                <a:gd name="T37" fmla="*/ 308 h 643"/>
                <a:gd name="T38" fmla="*/ 214 w 1006"/>
                <a:gd name="T39" fmla="*/ 118 h 643"/>
                <a:gd name="T40" fmla="*/ 214 w 1006"/>
                <a:gd name="T41" fmla="*/ 206 h 643"/>
                <a:gd name="T42" fmla="*/ 302 w 1006"/>
                <a:gd name="T43" fmla="*/ 220 h 643"/>
                <a:gd name="T44" fmla="*/ 214 w 1006"/>
                <a:gd name="T45" fmla="*/ 220 h 643"/>
                <a:gd name="T46" fmla="*/ 200 w 1006"/>
                <a:gd name="T47" fmla="*/ 308 h 643"/>
                <a:gd name="T48" fmla="*/ 838 w 1006"/>
                <a:gd name="T49" fmla="*/ 303 h 643"/>
                <a:gd name="T50" fmla="*/ 358 w 1006"/>
                <a:gd name="T51" fmla="*/ 626 h 643"/>
                <a:gd name="T52" fmla="*/ 319 w 1006"/>
                <a:gd name="T53" fmla="*/ 626 h 643"/>
                <a:gd name="T54" fmla="*/ 294 w 1006"/>
                <a:gd name="T55" fmla="*/ 624 h 643"/>
                <a:gd name="T56" fmla="*/ 168 w 1006"/>
                <a:gd name="T57" fmla="*/ 528 h 643"/>
                <a:gd name="T58" fmla="*/ 172 w 1006"/>
                <a:gd name="T59" fmla="*/ 528 h 643"/>
                <a:gd name="T60" fmla="*/ 214 w 1006"/>
                <a:gd name="T61" fmla="*/ 524 h 643"/>
                <a:gd name="T62" fmla="*/ 225 w 1006"/>
                <a:gd name="T63" fmla="*/ 522 h 643"/>
                <a:gd name="T64" fmla="*/ 241 w 1006"/>
                <a:gd name="T65" fmla="*/ 518 h 643"/>
                <a:gd name="T66" fmla="*/ 250 w 1006"/>
                <a:gd name="T67" fmla="*/ 516 h 643"/>
                <a:gd name="T68" fmla="*/ 261 w 1006"/>
                <a:gd name="T69" fmla="*/ 512 h 643"/>
                <a:gd name="T70" fmla="*/ 266 w 1006"/>
                <a:gd name="T71" fmla="*/ 502 h 643"/>
                <a:gd name="T72" fmla="*/ 262 w 1006"/>
                <a:gd name="T73" fmla="*/ 498 h 643"/>
                <a:gd name="T74" fmla="*/ 233 w 1006"/>
                <a:gd name="T75" fmla="*/ 504 h 643"/>
                <a:gd name="T76" fmla="*/ 147 w 1006"/>
                <a:gd name="T77" fmla="*/ 513 h 643"/>
                <a:gd name="T78" fmla="*/ 57 w 1006"/>
                <a:gd name="T79" fmla="*/ 489 h 643"/>
                <a:gd name="T80" fmla="*/ 678 w 1006"/>
                <a:gd name="T81" fmla="*/ 324 h 643"/>
                <a:gd name="T82" fmla="*/ 795 w 1006"/>
                <a:gd name="T83" fmla="*/ 266 h 643"/>
                <a:gd name="T84" fmla="*/ 783 w 1006"/>
                <a:gd name="T85" fmla="*/ 242 h 643"/>
                <a:gd name="T86" fmla="*/ 777 w 1006"/>
                <a:gd name="T87" fmla="*/ 187 h 643"/>
                <a:gd name="T88" fmla="*/ 798 w 1006"/>
                <a:gd name="T89" fmla="*/ 127 h 643"/>
                <a:gd name="T90" fmla="*/ 843 w 1006"/>
                <a:gd name="T91" fmla="*/ 179 h 643"/>
                <a:gd name="T92" fmla="*/ 852 w 1006"/>
                <a:gd name="T93" fmla="*/ 200 h 643"/>
                <a:gd name="T94" fmla="*/ 860 w 1006"/>
                <a:gd name="T95" fmla="*/ 240 h 643"/>
                <a:gd name="T96" fmla="*/ 838 w 1006"/>
                <a:gd name="T97" fmla="*/ 30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6" h="643">
                  <a:moveTo>
                    <a:pt x="992" y="228"/>
                  </a:moveTo>
                  <a:cubicBezTo>
                    <a:pt x="958" y="208"/>
                    <a:pt x="912" y="205"/>
                    <a:pt x="873" y="217"/>
                  </a:cubicBezTo>
                  <a:cubicBezTo>
                    <a:pt x="868" y="176"/>
                    <a:pt x="841" y="140"/>
                    <a:pt x="809" y="114"/>
                  </a:cubicBezTo>
                  <a:cubicBezTo>
                    <a:pt x="796" y="104"/>
                    <a:pt x="796" y="104"/>
                    <a:pt x="796" y="104"/>
                  </a:cubicBezTo>
                  <a:cubicBezTo>
                    <a:pt x="785" y="116"/>
                    <a:pt x="785" y="116"/>
                    <a:pt x="785" y="116"/>
                  </a:cubicBezTo>
                  <a:cubicBezTo>
                    <a:pt x="764" y="141"/>
                    <a:pt x="757" y="182"/>
                    <a:pt x="760" y="214"/>
                  </a:cubicBezTo>
                  <a:cubicBezTo>
                    <a:pt x="762" y="237"/>
                    <a:pt x="770" y="261"/>
                    <a:pt x="784" y="280"/>
                  </a:cubicBezTo>
                  <a:cubicBezTo>
                    <a:pt x="773" y="286"/>
                    <a:pt x="761" y="291"/>
                    <a:pt x="750" y="295"/>
                  </a:cubicBezTo>
                  <a:cubicBezTo>
                    <a:pt x="727" y="303"/>
                    <a:pt x="702" y="307"/>
                    <a:pt x="678" y="307"/>
                  </a:cubicBezTo>
                  <a:cubicBezTo>
                    <a:pt x="627" y="307"/>
                    <a:pt x="627" y="307"/>
                    <a:pt x="627" y="307"/>
                  </a:cubicBezTo>
                  <a:cubicBezTo>
                    <a:pt x="627" y="203"/>
                    <a:pt x="627" y="203"/>
                    <a:pt x="627" y="203"/>
                  </a:cubicBezTo>
                  <a:cubicBezTo>
                    <a:pt x="524" y="203"/>
                    <a:pt x="524" y="203"/>
                    <a:pt x="524" y="203"/>
                  </a:cubicBezTo>
                  <a:cubicBezTo>
                    <a:pt x="524" y="0"/>
                    <a:pt x="524" y="0"/>
                    <a:pt x="524" y="0"/>
                  </a:cubicBezTo>
                  <a:cubicBezTo>
                    <a:pt x="401" y="0"/>
                    <a:pt x="401" y="0"/>
                    <a:pt x="401" y="0"/>
                  </a:cubicBezTo>
                  <a:cubicBezTo>
                    <a:pt x="401" y="102"/>
                    <a:pt x="401" y="102"/>
                    <a:pt x="401" y="102"/>
                  </a:cubicBezTo>
                  <a:cubicBezTo>
                    <a:pt x="197" y="102"/>
                    <a:pt x="197" y="102"/>
                    <a:pt x="197" y="102"/>
                  </a:cubicBezTo>
                  <a:cubicBezTo>
                    <a:pt x="197" y="203"/>
                    <a:pt x="197" y="203"/>
                    <a:pt x="197" y="203"/>
                  </a:cubicBezTo>
                  <a:cubicBezTo>
                    <a:pt x="94" y="203"/>
                    <a:pt x="94" y="203"/>
                    <a:pt x="94" y="203"/>
                  </a:cubicBezTo>
                  <a:cubicBezTo>
                    <a:pt x="94" y="307"/>
                    <a:pt x="94" y="307"/>
                    <a:pt x="94" y="307"/>
                  </a:cubicBezTo>
                  <a:cubicBezTo>
                    <a:pt x="7" y="307"/>
                    <a:pt x="7" y="307"/>
                    <a:pt x="7" y="307"/>
                  </a:cubicBezTo>
                  <a:cubicBezTo>
                    <a:pt x="5" y="322"/>
                    <a:pt x="5" y="322"/>
                    <a:pt x="5" y="322"/>
                  </a:cubicBezTo>
                  <a:cubicBezTo>
                    <a:pt x="0" y="373"/>
                    <a:pt x="8" y="425"/>
                    <a:pt x="29" y="472"/>
                  </a:cubicBezTo>
                  <a:cubicBezTo>
                    <a:pt x="38" y="490"/>
                    <a:pt x="38" y="490"/>
                    <a:pt x="38" y="490"/>
                  </a:cubicBezTo>
                  <a:cubicBezTo>
                    <a:pt x="39" y="492"/>
                    <a:pt x="39" y="492"/>
                    <a:pt x="39" y="492"/>
                  </a:cubicBezTo>
                  <a:cubicBezTo>
                    <a:pt x="102" y="598"/>
                    <a:pt x="213" y="643"/>
                    <a:pt x="334" y="643"/>
                  </a:cubicBezTo>
                  <a:cubicBezTo>
                    <a:pt x="568" y="643"/>
                    <a:pt x="761" y="539"/>
                    <a:pt x="850" y="320"/>
                  </a:cubicBezTo>
                  <a:cubicBezTo>
                    <a:pt x="909" y="324"/>
                    <a:pt x="970" y="306"/>
                    <a:pt x="999" y="250"/>
                  </a:cubicBezTo>
                  <a:cubicBezTo>
                    <a:pt x="1006" y="236"/>
                    <a:pt x="1006" y="236"/>
                    <a:pt x="1006" y="236"/>
                  </a:cubicBezTo>
                  <a:lnTo>
                    <a:pt x="992" y="228"/>
                  </a:lnTo>
                  <a:close/>
                  <a:moveTo>
                    <a:pt x="521" y="220"/>
                  </a:moveTo>
                  <a:cubicBezTo>
                    <a:pt x="610" y="220"/>
                    <a:pt x="610" y="220"/>
                    <a:pt x="610" y="220"/>
                  </a:cubicBezTo>
                  <a:cubicBezTo>
                    <a:pt x="610" y="308"/>
                    <a:pt x="610" y="308"/>
                    <a:pt x="610" y="308"/>
                  </a:cubicBezTo>
                  <a:cubicBezTo>
                    <a:pt x="521" y="308"/>
                    <a:pt x="521" y="308"/>
                    <a:pt x="521" y="308"/>
                  </a:cubicBezTo>
                  <a:lnTo>
                    <a:pt x="521" y="220"/>
                  </a:lnTo>
                  <a:close/>
                  <a:moveTo>
                    <a:pt x="418" y="17"/>
                  </a:moveTo>
                  <a:cubicBezTo>
                    <a:pt x="507" y="17"/>
                    <a:pt x="507" y="17"/>
                    <a:pt x="507" y="17"/>
                  </a:cubicBezTo>
                  <a:cubicBezTo>
                    <a:pt x="507" y="105"/>
                    <a:pt x="507" y="105"/>
                    <a:pt x="507" y="105"/>
                  </a:cubicBezTo>
                  <a:cubicBezTo>
                    <a:pt x="418" y="105"/>
                    <a:pt x="418" y="105"/>
                    <a:pt x="418" y="105"/>
                  </a:cubicBezTo>
                  <a:lnTo>
                    <a:pt x="418" y="17"/>
                  </a:lnTo>
                  <a:close/>
                  <a:moveTo>
                    <a:pt x="418" y="118"/>
                  </a:moveTo>
                  <a:cubicBezTo>
                    <a:pt x="507" y="118"/>
                    <a:pt x="507" y="118"/>
                    <a:pt x="507" y="118"/>
                  </a:cubicBezTo>
                  <a:cubicBezTo>
                    <a:pt x="507" y="206"/>
                    <a:pt x="507" y="206"/>
                    <a:pt x="507" y="206"/>
                  </a:cubicBezTo>
                  <a:cubicBezTo>
                    <a:pt x="418" y="206"/>
                    <a:pt x="418" y="206"/>
                    <a:pt x="418" y="206"/>
                  </a:cubicBezTo>
                  <a:lnTo>
                    <a:pt x="418" y="118"/>
                  </a:lnTo>
                  <a:close/>
                  <a:moveTo>
                    <a:pt x="418" y="220"/>
                  </a:moveTo>
                  <a:cubicBezTo>
                    <a:pt x="507" y="220"/>
                    <a:pt x="507" y="220"/>
                    <a:pt x="507" y="220"/>
                  </a:cubicBezTo>
                  <a:cubicBezTo>
                    <a:pt x="507" y="308"/>
                    <a:pt x="507" y="308"/>
                    <a:pt x="507" y="308"/>
                  </a:cubicBezTo>
                  <a:cubicBezTo>
                    <a:pt x="418" y="308"/>
                    <a:pt x="418" y="308"/>
                    <a:pt x="418" y="308"/>
                  </a:cubicBezTo>
                  <a:lnTo>
                    <a:pt x="418" y="220"/>
                  </a:lnTo>
                  <a:close/>
                  <a:moveTo>
                    <a:pt x="316" y="118"/>
                  </a:moveTo>
                  <a:cubicBezTo>
                    <a:pt x="405" y="118"/>
                    <a:pt x="405" y="118"/>
                    <a:pt x="405" y="118"/>
                  </a:cubicBezTo>
                  <a:cubicBezTo>
                    <a:pt x="405" y="206"/>
                    <a:pt x="405" y="206"/>
                    <a:pt x="405" y="206"/>
                  </a:cubicBezTo>
                  <a:cubicBezTo>
                    <a:pt x="316" y="206"/>
                    <a:pt x="316" y="206"/>
                    <a:pt x="316" y="206"/>
                  </a:cubicBezTo>
                  <a:lnTo>
                    <a:pt x="316" y="118"/>
                  </a:lnTo>
                  <a:close/>
                  <a:moveTo>
                    <a:pt x="316" y="220"/>
                  </a:moveTo>
                  <a:cubicBezTo>
                    <a:pt x="405" y="220"/>
                    <a:pt x="405" y="220"/>
                    <a:pt x="405" y="220"/>
                  </a:cubicBezTo>
                  <a:cubicBezTo>
                    <a:pt x="405" y="308"/>
                    <a:pt x="405" y="308"/>
                    <a:pt x="405" y="308"/>
                  </a:cubicBezTo>
                  <a:cubicBezTo>
                    <a:pt x="316" y="308"/>
                    <a:pt x="316" y="308"/>
                    <a:pt x="316" y="308"/>
                  </a:cubicBezTo>
                  <a:lnTo>
                    <a:pt x="316" y="220"/>
                  </a:lnTo>
                  <a:close/>
                  <a:moveTo>
                    <a:pt x="214" y="118"/>
                  </a:moveTo>
                  <a:cubicBezTo>
                    <a:pt x="302" y="118"/>
                    <a:pt x="302" y="118"/>
                    <a:pt x="302" y="118"/>
                  </a:cubicBezTo>
                  <a:cubicBezTo>
                    <a:pt x="302" y="206"/>
                    <a:pt x="302" y="206"/>
                    <a:pt x="302" y="206"/>
                  </a:cubicBezTo>
                  <a:cubicBezTo>
                    <a:pt x="214" y="206"/>
                    <a:pt x="214" y="206"/>
                    <a:pt x="214" y="206"/>
                  </a:cubicBezTo>
                  <a:lnTo>
                    <a:pt x="214" y="118"/>
                  </a:lnTo>
                  <a:close/>
                  <a:moveTo>
                    <a:pt x="214" y="220"/>
                  </a:moveTo>
                  <a:cubicBezTo>
                    <a:pt x="302" y="220"/>
                    <a:pt x="302" y="220"/>
                    <a:pt x="302" y="220"/>
                  </a:cubicBezTo>
                  <a:cubicBezTo>
                    <a:pt x="302" y="308"/>
                    <a:pt x="302" y="308"/>
                    <a:pt x="302" y="308"/>
                  </a:cubicBezTo>
                  <a:cubicBezTo>
                    <a:pt x="214" y="308"/>
                    <a:pt x="214" y="308"/>
                    <a:pt x="214" y="308"/>
                  </a:cubicBezTo>
                  <a:lnTo>
                    <a:pt x="214" y="220"/>
                  </a:lnTo>
                  <a:close/>
                  <a:moveTo>
                    <a:pt x="111" y="220"/>
                  </a:moveTo>
                  <a:cubicBezTo>
                    <a:pt x="200" y="220"/>
                    <a:pt x="200" y="220"/>
                    <a:pt x="200" y="220"/>
                  </a:cubicBezTo>
                  <a:cubicBezTo>
                    <a:pt x="200" y="308"/>
                    <a:pt x="200" y="308"/>
                    <a:pt x="200" y="308"/>
                  </a:cubicBezTo>
                  <a:cubicBezTo>
                    <a:pt x="111" y="308"/>
                    <a:pt x="111" y="308"/>
                    <a:pt x="111" y="308"/>
                  </a:cubicBezTo>
                  <a:lnTo>
                    <a:pt x="111" y="220"/>
                  </a:lnTo>
                  <a:close/>
                  <a:moveTo>
                    <a:pt x="838" y="303"/>
                  </a:moveTo>
                  <a:cubicBezTo>
                    <a:pt x="757" y="517"/>
                    <a:pt x="576" y="618"/>
                    <a:pt x="362" y="626"/>
                  </a:cubicBezTo>
                  <a:cubicBezTo>
                    <a:pt x="362" y="626"/>
                    <a:pt x="362" y="626"/>
                    <a:pt x="362" y="626"/>
                  </a:cubicBezTo>
                  <a:cubicBezTo>
                    <a:pt x="361" y="626"/>
                    <a:pt x="359" y="626"/>
                    <a:pt x="358" y="626"/>
                  </a:cubicBezTo>
                  <a:cubicBezTo>
                    <a:pt x="356" y="626"/>
                    <a:pt x="354" y="626"/>
                    <a:pt x="353" y="626"/>
                  </a:cubicBezTo>
                  <a:cubicBezTo>
                    <a:pt x="347" y="626"/>
                    <a:pt x="340" y="626"/>
                    <a:pt x="334" y="626"/>
                  </a:cubicBezTo>
                  <a:cubicBezTo>
                    <a:pt x="329" y="626"/>
                    <a:pt x="324" y="626"/>
                    <a:pt x="319" y="626"/>
                  </a:cubicBezTo>
                  <a:cubicBezTo>
                    <a:pt x="316" y="626"/>
                    <a:pt x="314" y="626"/>
                    <a:pt x="311" y="626"/>
                  </a:cubicBezTo>
                  <a:cubicBezTo>
                    <a:pt x="306" y="625"/>
                    <a:pt x="301" y="625"/>
                    <a:pt x="296" y="625"/>
                  </a:cubicBezTo>
                  <a:cubicBezTo>
                    <a:pt x="295" y="624"/>
                    <a:pt x="295" y="624"/>
                    <a:pt x="294" y="624"/>
                  </a:cubicBezTo>
                  <a:cubicBezTo>
                    <a:pt x="192" y="616"/>
                    <a:pt x="133" y="577"/>
                    <a:pt x="83" y="528"/>
                  </a:cubicBezTo>
                  <a:cubicBezTo>
                    <a:pt x="100" y="529"/>
                    <a:pt x="116" y="529"/>
                    <a:pt x="131" y="529"/>
                  </a:cubicBezTo>
                  <a:cubicBezTo>
                    <a:pt x="144" y="529"/>
                    <a:pt x="157" y="529"/>
                    <a:pt x="168" y="528"/>
                  </a:cubicBezTo>
                  <a:cubicBezTo>
                    <a:pt x="170" y="528"/>
                    <a:pt x="171" y="528"/>
                    <a:pt x="172" y="528"/>
                  </a:cubicBezTo>
                  <a:cubicBezTo>
                    <a:pt x="172" y="528"/>
                    <a:pt x="172" y="528"/>
                    <a:pt x="172" y="528"/>
                  </a:cubicBezTo>
                  <a:cubicBezTo>
                    <a:pt x="172" y="528"/>
                    <a:pt x="172" y="528"/>
                    <a:pt x="172" y="528"/>
                  </a:cubicBezTo>
                  <a:cubicBezTo>
                    <a:pt x="183" y="527"/>
                    <a:pt x="194" y="526"/>
                    <a:pt x="204" y="525"/>
                  </a:cubicBezTo>
                  <a:cubicBezTo>
                    <a:pt x="204" y="525"/>
                    <a:pt x="204" y="525"/>
                    <a:pt x="204" y="525"/>
                  </a:cubicBezTo>
                  <a:cubicBezTo>
                    <a:pt x="207" y="525"/>
                    <a:pt x="210" y="524"/>
                    <a:pt x="214" y="524"/>
                  </a:cubicBezTo>
                  <a:cubicBezTo>
                    <a:pt x="214" y="524"/>
                    <a:pt x="214" y="524"/>
                    <a:pt x="214" y="523"/>
                  </a:cubicBezTo>
                  <a:cubicBezTo>
                    <a:pt x="217" y="523"/>
                    <a:pt x="220" y="523"/>
                    <a:pt x="223" y="522"/>
                  </a:cubicBezTo>
                  <a:cubicBezTo>
                    <a:pt x="224" y="522"/>
                    <a:pt x="224" y="522"/>
                    <a:pt x="225" y="522"/>
                  </a:cubicBezTo>
                  <a:cubicBezTo>
                    <a:pt x="227" y="521"/>
                    <a:pt x="230" y="521"/>
                    <a:pt x="232" y="520"/>
                  </a:cubicBezTo>
                  <a:cubicBezTo>
                    <a:pt x="233" y="520"/>
                    <a:pt x="234" y="520"/>
                    <a:pt x="234" y="520"/>
                  </a:cubicBezTo>
                  <a:cubicBezTo>
                    <a:pt x="237" y="519"/>
                    <a:pt x="239" y="519"/>
                    <a:pt x="241" y="518"/>
                  </a:cubicBezTo>
                  <a:cubicBezTo>
                    <a:pt x="241" y="518"/>
                    <a:pt x="241" y="518"/>
                    <a:pt x="242" y="518"/>
                  </a:cubicBezTo>
                  <a:cubicBezTo>
                    <a:pt x="244" y="517"/>
                    <a:pt x="247" y="517"/>
                    <a:pt x="249" y="516"/>
                  </a:cubicBezTo>
                  <a:cubicBezTo>
                    <a:pt x="249" y="516"/>
                    <a:pt x="249" y="516"/>
                    <a:pt x="250" y="516"/>
                  </a:cubicBezTo>
                  <a:cubicBezTo>
                    <a:pt x="250" y="516"/>
                    <a:pt x="250" y="516"/>
                    <a:pt x="250" y="516"/>
                  </a:cubicBezTo>
                  <a:cubicBezTo>
                    <a:pt x="252" y="515"/>
                    <a:pt x="253" y="515"/>
                    <a:pt x="255" y="514"/>
                  </a:cubicBezTo>
                  <a:cubicBezTo>
                    <a:pt x="257" y="514"/>
                    <a:pt x="259" y="513"/>
                    <a:pt x="261" y="512"/>
                  </a:cubicBezTo>
                  <a:cubicBezTo>
                    <a:pt x="262" y="512"/>
                    <a:pt x="263" y="512"/>
                    <a:pt x="264" y="511"/>
                  </a:cubicBezTo>
                  <a:cubicBezTo>
                    <a:pt x="265" y="509"/>
                    <a:pt x="266" y="508"/>
                    <a:pt x="266" y="506"/>
                  </a:cubicBezTo>
                  <a:cubicBezTo>
                    <a:pt x="266" y="505"/>
                    <a:pt x="266" y="503"/>
                    <a:pt x="266" y="502"/>
                  </a:cubicBezTo>
                  <a:cubicBezTo>
                    <a:pt x="266" y="502"/>
                    <a:pt x="265" y="501"/>
                    <a:pt x="265" y="501"/>
                  </a:cubicBezTo>
                  <a:cubicBezTo>
                    <a:pt x="265" y="501"/>
                    <a:pt x="265" y="500"/>
                    <a:pt x="264" y="500"/>
                  </a:cubicBezTo>
                  <a:cubicBezTo>
                    <a:pt x="264" y="499"/>
                    <a:pt x="263" y="498"/>
                    <a:pt x="262" y="498"/>
                  </a:cubicBezTo>
                  <a:cubicBezTo>
                    <a:pt x="261" y="498"/>
                    <a:pt x="260" y="497"/>
                    <a:pt x="259" y="497"/>
                  </a:cubicBezTo>
                  <a:cubicBezTo>
                    <a:pt x="258" y="497"/>
                    <a:pt x="257" y="497"/>
                    <a:pt x="256" y="498"/>
                  </a:cubicBezTo>
                  <a:cubicBezTo>
                    <a:pt x="249" y="500"/>
                    <a:pt x="241" y="502"/>
                    <a:pt x="233" y="504"/>
                  </a:cubicBezTo>
                  <a:cubicBezTo>
                    <a:pt x="217" y="508"/>
                    <a:pt x="199" y="510"/>
                    <a:pt x="179" y="512"/>
                  </a:cubicBezTo>
                  <a:cubicBezTo>
                    <a:pt x="169" y="513"/>
                    <a:pt x="158" y="513"/>
                    <a:pt x="147" y="513"/>
                  </a:cubicBezTo>
                  <a:cubicBezTo>
                    <a:pt x="147" y="513"/>
                    <a:pt x="147" y="513"/>
                    <a:pt x="147" y="513"/>
                  </a:cubicBezTo>
                  <a:cubicBezTo>
                    <a:pt x="147" y="513"/>
                    <a:pt x="147" y="513"/>
                    <a:pt x="147" y="513"/>
                  </a:cubicBezTo>
                  <a:cubicBezTo>
                    <a:pt x="124" y="514"/>
                    <a:pt x="99" y="513"/>
                    <a:pt x="72" y="512"/>
                  </a:cubicBezTo>
                  <a:cubicBezTo>
                    <a:pt x="67" y="504"/>
                    <a:pt x="62" y="496"/>
                    <a:pt x="57" y="489"/>
                  </a:cubicBezTo>
                  <a:cubicBezTo>
                    <a:pt x="49" y="475"/>
                    <a:pt x="49" y="475"/>
                    <a:pt x="49" y="475"/>
                  </a:cubicBezTo>
                  <a:cubicBezTo>
                    <a:pt x="27" y="431"/>
                    <a:pt x="17" y="380"/>
                    <a:pt x="22" y="324"/>
                  </a:cubicBezTo>
                  <a:cubicBezTo>
                    <a:pt x="678" y="324"/>
                    <a:pt x="678" y="324"/>
                    <a:pt x="678" y="324"/>
                  </a:cubicBezTo>
                  <a:cubicBezTo>
                    <a:pt x="719" y="324"/>
                    <a:pt x="759" y="313"/>
                    <a:pt x="786" y="298"/>
                  </a:cubicBezTo>
                  <a:cubicBezTo>
                    <a:pt x="796" y="293"/>
                    <a:pt x="804" y="287"/>
                    <a:pt x="810" y="282"/>
                  </a:cubicBezTo>
                  <a:cubicBezTo>
                    <a:pt x="804" y="277"/>
                    <a:pt x="800" y="272"/>
                    <a:pt x="795" y="266"/>
                  </a:cubicBezTo>
                  <a:cubicBezTo>
                    <a:pt x="793" y="263"/>
                    <a:pt x="791" y="260"/>
                    <a:pt x="790" y="257"/>
                  </a:cubicBezTo>
                  <a:cubicBezTo>
                    <a:pt x="789" y="255"/>
                    <a:pt x="788" y="254"/>
                    <a:pt x="787" y="252"/>
                  </a:cubicBezTo>
                  <a:cubicBezTo>
                    <a:pt x="786" y="249"/>
                    <a:pt x="784" y="245"/>
                    <a:pt x="783" y="242"/>
                  </a:cubicBezTo>
                  <a:cubicBezTo>
                    <a:pt x="781" y="235"/>
                    <a:pt x="779" y="228"/>
                    <a:pt x="778" y="220"/>
                  </a:cubicBezTo>
                  <a:cubicBezTo>
                    <a:pt x="777" y="213"/>
                    <a:pt x="776" y="205"/>
                    <a:pt x="776" y="198"/>
                  </a:cubicBezTo>
                  <a:cubicBezTo>
                    <a:pt x="777" y="194"/>
                    <a:pt x="777" y="190"/>
                    <a:pt x="777" y="187"/>
                  </a:cubicBezTo>
                  <a:cubicBezTo>
                    <a:pt x="778" y="177"/>
                    <a:pt x="779" y="168"/>
                    <a:pt x="782" y="160"/>
                  </a:cubicBezTo>
                  <a:cubicBezTo>
                    <a:pt x="783" y="155"/>
                    <a:pt x="785" y="150"/>
                    <a:pt x="787" y="146"/>
                  </a:cubicBezTo>
                  <a:cubicBezTo>
                    <a:pt x="790" y="139"/>
                    <a:pt x="794" y="132"/>
                    <a:pt x="798" y="127"/>
                  </a:cubicBezTo>
                  <a:cubicBezTo>
                    <a:pt x="807" y="134"/>
                    <a:pt x="817" y="143"/>
                    <a:pt x="827" y="155"/>
                  </a:cubicBezTo>
                  <a:cubicBezTo>
                    <a:pt x="827" y="156"/>
                    <a:pt x="828" y="157"/>
                    <a:pt x="829" y="158"/>
                  </a:cubicBezTo>
                  <a:cubicBezTo>
                    <a:pt x="834" y="165"/>
                    <a:pt x="839" y="172"/>
                    <a:pt x="843" y="179"/>
                  </a:cubicBezTo>
                  <a:cubicBezTo>
                    <a:pt x="844" y="181"/>
                    <a:pt x="845" y="182"/>
                    <a:pt x="845" y="183"/>
                  </a:cubicBezTo>
                  <a:cubicBezTo>
                    <a:pt x="847" y="187"/>
                    <a:pt x="849" y="191"/>
                    <a:pt x="851" y="196"/>
                  </a:cubicBezTo>
                  <a:cubicBezTo>
                    <a:pt x="851" y="197"/>
                    <a:pt x="852" y="198"/>
                    <a:pt x="852" y="200"/>
                  </a:cubicBezTo>
                  <a:cubicBezTo>
                    <a:pt x="854" y="207"/>
                    <a:pt x="856" y="214"/>
                    <a:pt x="856" y="222"/>
                  </a:cubicBezTo>
                  <a:cubicBezTo>
                    <a:pt x="857" y="228"/>
                    <a:pt x="857" y="235"/>
                    <a:pt x="856" y="241"/>
                  </a:cubicBezTo>
                  <a:cubicBezTo>
                    <a:pt x="857" y="241"/>
                    <a:pt x="859" y="240"/>
                    <a:pt x="860" y="240"/>
                  </a:cubicBezTo>
                  <a:cubicBezTo>
                    <a:pt x="860" y="240"/>
                    <a:pt x="860" y="240"/>
                    <a:pt x="860" y="240"/>
                  </a:cubicBezTo>
                  <a:cubicBezTo>
                    <a:pt x="892" y="225"/>
                    <a:pt x="943" y="219"/>
                    <a:pt x="983" y="242"/>
                  </a:cubicBezTo>
                  <a:cubicBezTo>
                    <a:pt x="957" y="294"/>
                    <a:pt x="899" y="309"/>
                    <a:pt x="838" y="303"/>
                  </a:cubicBezTo>
                  <a:close/>
                </a:path>
              </a:pathLst>
            </a:custGeom>
            <a:ln/>
            <a:extLst>
              <a:ext uri="{91240B29-F687-4F45-9708-019B960494DF}">
                <a14:hiddenLine xmlns:a14="http://schemas.microsoft.com/office/drawing/2010/main" w="9525">
                  <a:solidFill>
                    <a:srgbClr val="000000"/>
                  </a:solidFill>
                  <a:round/>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2" name="Rectangle 49">
              <a:extLst>
                <a:ext uri="{FF2B5EF4-FFF2-40B4-BE49-F238E27FC236}">
                  <a16:creationId xmlns:a16="http://schemas.microsoft.com/office/drawing/2014/main" id="{70C22E27-4151-4E9B-958B-7B92A552BE68}"/>
                </a:ext>
              </a:extLst>
            </p:cNvPr>
            <p:cNvSpPr>
              <a:spLocks noChangeArrowheads="1"/>
            </p:cNvSpPr>
            <p:nvPr/>
          </p:nvSpPr>
          <p:spPr bwMode="auto">
            <a:xfrm>
              <a:off x="1992313"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3" name="Rectangle 50">
              <a:extLst>
                <a:ext uri="{FF2B5EF4-FFF2-40B4-BE49-F238E27FC236}">
                  <a16:creationId xmlns:a16="http://schemas.microsoft.com/office/drawing/2014/main" id="{E42A6426-D18A-460F-AABC-780751CD29C1}"/>
                </a:ext>
              </a:extLst>
            </p:cNvPr>
            <p:cNvSpPr>
              <a:spLocks noChangeArrowheads="1"/>
            </p:cNvSpPr>
            <p:nvPr/>
          </p:nvSpPr>
          <p:spPr bwMode="auto">
            <a:xfrm>
              <a:off x="2001838" y="2695577"/>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4" name="Rectangle 51">
              <a:extLst>
                <a:ext uri="{FF2B5EF4-FFF2-40B4-BE49-F238E27FC236}">
                  <a16:creationId xmlns:a16="http://schemas.microsoft.com/office/drawing/2014/main" id="{660A2F40-4C17-44EF-A07B-8FD282625A21}"/>
                </a:ext>
              </a:extLst>
            </p:cNvPr>
            <p:cNvSpPr>
              <a:spLocks noChangeArrowheads="1"/>
            </p:cNvSpPr>
            <p:nvPr/>
          </p:nvSpPr>
          <p:spPr bwMode="auto">
            <a:xfrm>
              <a:off x="2011363" y="2695577"/>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5" name="Rectangle 52">
              <a:extLst>
                <a:ext uri="{FF2B5EF4-FFF2-40B4-BE49-F238E27FC236}">
                  <a16:creationId xmlns:a16="http://schemas.microsoft.com/office/drawing/2014/main" id="{191FB210-AC01-4008-B857-3549776FCA43}"/>
                </a:ext>
              </a:extLst>
            </p:cNvPr>
            <p:cNvSpPr>
              <a:spLocks noChangeArrowheads="1"/>
            </p:cNvSpPr>
            <p:nvPr/>
          </p:nvSpPr>
          <p:spPr bwMode="auto">
            <a:xfrm>
              <a:off x="2105026"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6" name="Rectangle 53">
              <a:extLst>
                <a:ext uri="{FF2B5EF4-FFF2-40B4-BE49-F238E27FC236}">
                  <a16:creationId xmlns:a16="http://schemas.microsoft.com/office/drawing/2014/main" id="{D2C82489-3EA9-4963-BBB9-B3A9A97C1ED7}"/>
                </a:ext>
              </a:extLst>
            </p:cNvPr>
            <p:cNvSpPr>
              <a:spLocks noChangeArrowheads="1"/>
            </p:cNvSpPr>
            <p:nvPr/>
          </p:nvSpPr>
          <p:spPr bwMode="auto">
            <a:xfrm>
              <a:off x="2170113"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7" name="Rectangle 54">
              <a:extLst>
                <a:ext uri="{FF2B5EF4-FFF2-40B4-BE49-F238E27FC236}">
                  <a16:creationId xmlns:a16="http://schemas.microsoft.com/office/drawing/2014/main" id="{0EB4A6A3-D0C1-4964-B8F2-E297C7D9CEBF}"/>
                </a:ext>
              </a:extLst>
            </p:cNvPr>
            <p:cNvSpPr>
              <a:spLocks noChangeArrowheads="1"/>
            </p:cNvSpPr>
            <p:nvPr/>
          </p:nvSpPr>
          <p:spPr bwMode="auto">
            <a:xfrm>
              <a:off x="2057401"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8" name="Rectangle 55">
              <a:extLst>
                <a:ext uri="{FF2B5EF4-FFF2-40B4-BE49-F238E27FC236}">
                  <a16:creationId xmlns:a16="http://schemas.microsoft.com/office/drawing/2014/main" id="{FC96999A-3F9B-4444-A310-2374F138BF2F}"/>
                </a:ext>
              </a:extLst>
            </p:cNvPr>
            <p:cNvSpPr>
              <a:spLocks noChangeArrowheads="1"/>
            </p:cNvSpPr>
            <p:nvPr/>
          </p:nvSpPr>
          <p:spPr bwMode="auto">
            <a:xfrm>
              <a:off x="2066926"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9" name="Rectangle 56">
              <a:extLst>
                <a:ext uri="{FF2B5EF4-FFF2-40B4-BE49-F238E27FC236}">
                  <a16:creationId xmlns:a16="http://schemas.microsoft.com/office/drawing/2014/main" id="{706DF754-94CA-4D01-8951-E7636AEAE362}"/>
                </a:ext>
              </a:extLst>
            </p:cNvPr>
            <p:cNvSpPr>
              <a:spLocks noChangeArrowheads="1"/>
            </p:cNvSpPr>
            <p:nvPr/>
          </p:nvSpPr>
          <p:spPr bwMode="auto">
            <a:xfrm>
              <a:off x="2149476" y="2695577"/>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0" name="Rectangle 57">
              <a:extLst>
                <a:ext uri="{FF2B5EF4-FFF2-40B4-BE49-F238E27FC236}">
                  <a16:creationId xmlns:a16="http://schemas.microsoft.com/office/drawing/2014/main" id="{4BE59521-7D0F-4A65-8A8A-7DDD95A341FB}"/>
                </a:ext>
              </a:extLst>
            </p:cNvPr>
            <p:cNvSpPr>
              <a:spLocks noChangeArrowheads="1"/>
            </p:cNvSpPr>
            <p:nvPr/>
          </p:nvSpPr>
          <p:spPr bwMode="auto">
            <a:xfrm>
              <a:off x="2160588"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1" name="Rectangle 58">
              <a:extLst>
                <a:ext uri="{FF2B5EF4-FFF2-40B4-BE49-F238E27FC236}">
                  <a16:creationId xmlns:a16="http://schemas.microsoft.com/office/drawing/2014/main" id="{2991D344-8E32-45C9-B68A-7FFBCBC1EC72}"/>
                </a:ext>
              </a:extLst>
            </p:cNvPr>
            <p:cNvSpPr>
              <a:spLocks noChangeArrowheads="1"/>
            </p:cNvSpPr>
            <p:nvPr/>
          </p:nvSpPr>
          <p:spPr bwMode="auto">
            <a:xfrm>
              <a:off x="2179638"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2" name="Rectangle 59">
              <a:extLst>
                <a:ext uri="{FF2B5EF4-FFF2-40B4-BE49-F238E27FC236}">
                  <a16:creationId xmlns:a16="http://schemas.microsoft.com/office/drawing/2014/main" id="{D8B4577D-4708-4B80-8CCC-A6EB13E6310D}"/>
                </a:ext>
              </a:extLst>
            </p:cNvPr>
            <p:cNvSpPr>
              <a:spLocks noChangeArrowheads="1"/>
            </p:cNvSpPr>
            <p:nvPr/>
          </p:nvSpPr>
          <p:spPr bwMode="auto">
            <a:xfrm>
              <a:off x="2139951" y="2695577"/>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3" name="Rectangle 60">
              <a:extLst>
                <a:ext uri="{FF2B5EF4-FFF2-40B4-BE49-F238E27FC236}">
                  <a16:creationId xmlns:a16="http://schemas.microsoft.com/office/drawing/2014/main" id="{C3FDA7E9-2343-409C-8EDD-0890A2F38753}"/>
                </a:ext>
              </a:extLst>
            </p:cNvPr>
            <p:cNvSpPr>
              <a:spLocks noChangeArrowheads="1"/>
            </p:cNvSpPr>
            <p:nvPr/>
          </p:nvSpPr>
          <p:spPr bwMode="auto">
            <a:xfrm>
              <a:off x="2085976"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4" name="Rectangle 61">
              <a:extLst>
                <a:ext uri="{FF2B5EF4-FFF2-40B4-BE49-F238E27FC236}">
                  <a16:creationId xmlns:a16="http://schemas.microsoft.com/office/drawing/2014/main" id="{56A64E33-D498-4287-B899-632E5A6D0EB0}"/>
                </a:ext>
              </a:extLst>
            </p:cNvPr>
            <p:cNvSpPr>
              <a:spLocks noChangeArrowheads="1"/>
            </p:cNvSpPr>
            <p:nvPr/>
          </p:nvSpPr>
          <p:spPr bwMode="auto">
            <a:xfrm>
              <a:off x="2130426"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5" name="Rectangle 62">
              <a:extLst>
                <a:ext uri="{FF2B5EF4-FFF2-40B4-BE49-F238E27FC236}">
                  <a16:creationId xmlns:a16="http://schemas.microsoft.com/office/drawing/2014/main" id="{79743C77-4B5C-4FE4-BE29-C995EC50805F}"/>
                </a:ext>
              </a:extLst>
            </p:cNvPr>
            <p:cNvSpPr>
              <a:spLocks noChangeArrowheads="1"/>
            </p:cNvSpPr>
            <p:nvPr/>
          </p:nvSpPr>
          <p:spPr bwMode="auto">
            <a:xfrm>
              <a:off x="2076451"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cxnSp>
        <p:nvCxnSpPr>
          <p:cNvPr id="94" name="Straight Connector 93">
            <a:extLst>
              <a:ext uri="{FF2B5EF4-FFF2-40B4-BE49-F238E27FC236}">
                <a16:creationId xmlns:a16="http://schemas.microsoft.com/office/drawing/2014/main" id="{B0DFFE98-F2FA-413E-A080-6FE68172A376}"/>
              </a:ext>
            </a:extLst>
          </p:cNvPr>
          <p:cNvCxnSpPr>
            <a:cxnSpLocks/>
          </p:cNvCxnSpPr>
          <p:nvPr/>
        </p:nvCxnSpPr>
        <p:spPr>
          <a:xfrm>
            <a:off x="8213652" y="2228246"/>
            <a:ext cx="0" cy="3631216"/>
          </a:xfrm>
          <a:prstGeom prst="line">
            <a:avLst/>
          </a:prstGeom>
          <a:ln w="28575">
            <a:solidFill>
              <a:schemeClr val="tx2"/>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11EC9ABC-33F6-4384-B922-37AB04A3FA9D}"/>
              </a:ext>
            </a:extLst>
          </p:cNvPr>
          <p:cNvCxnSpPr>
            <a:cxnSpLocks/>
          </p:cNvCxnSpPr>
          <p:nvPr/>
        </p:nvCxnSpPr>
        <p:spPr>
          <a:xfrm>
            <a:off x="8254846" y="2228246"/>
            <a:ext cx="593768" cy="4566"/>
          </a:xfrm>
          <a:prstGeom prst="straightConnector1">
            <a:avLst/>
          </a:prstGeom>
          <a:ln w="28575">
            <a:solidFill>
              <a:schemeClr val="tx2"/>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7F40DC22-D8DA-4DD6-AAB2-1CAF3E958623}"/>
              </a:ext>
            </a:extLst>
          </p:cNvPr>
          <p:cNvCxnSpPr>
            <a:cxnSpLocks/>
          </p:cNvCxnSpPr>
          <p:nvPr/>
        </p:nvCxnSpPr>
        <p:spPr>
          <a:xfrm>
            <a:off x="8254846" y="2949352"/>
            <a:ext cx="593768" cy="4566"/>
          </a:xfrm>
          <a:prstGeom prst="straightConnector1">
            <a:avLst/>
          </a:prstGeom>
          <a:ln w="28575">
            <a:solidFill>
              <a:schemeClr val="tx2"/>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65E07650-3718-4558-B602-6122D47E65EA}"/>
              </a:ext>
            </a:extLst>
          </p:cNvPr>
          <p:cNvCxnSpPr>
            <a:cxnSpLocks/>
          </p:cNvCxnSpPr>
          <p:nvPr/>
        </p:nvCxnSpPr>
        <p:spPr>
          <a:xfrm>
            <a:off x="8254846" y="3670458"/>
            <a:ext cx="593768" cy="4566"/>
          </a:xfrm>
          <a:prstGeom prst="straightConnector1">
            <a:avLst/>
          </a:prstGeom>
          <a:ln w="28575">
            <a:solidFill>
              <a:schemeClr val="tx2"/>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E13856CA-94E2-4383-BB2F-3FDE1FDCD34D}"/>
              </a:ext>
            </a:extLst>
          </p:cNvPr>
          <p:cNvCxnSpPr>
            <a:cxnSpLocks/>
          </p:cNvCxnSpPr>
          <p:nvPr/>
        </p:nvCxnSpPr>
        <p:spPr>
          <a:xfrm>
            <a:off x="8254846" y="4391564"/>
            <a:ext cx="593768" cy="4566"/>
          </a:xfrm>
          <a:prstGeom prst="straightConnector1">
            <a:avLst/>
          </a:prstGeom>
          <a:ln w="28575">
            <a:solidFill>
              <a:schemeClr val="tx2"/>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5D1AF294-CDF4-4ACB-824D-B8CC970B7C83}"/>
              </a:ext>
            </a:extLst>
          </p:cNvPr>
          <p:cNvCxnSpPr>
            <a:cxnSpLocks/>
          </p:cNvCxnSpPr>
          <p:nvPr/>
        </p:nvCxnSpPr>
        <p:spPr>
          <a:xfrm>
            <a:off x="8254846" y="5112670"/>
            <a:ext cx="593768" cy="4566"/>
          </a:xfrm>
          <a:prstGeom prst="straightConnector1">
            <a:avLst/>
          </a:prstGeom>
          <a:ln w="28575">
            <a:solidFill>
              <a:schemeClr val="tx2"/>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63522D55-3C39-4163-A972-21401D0F5ADE}"/>
              </a:ext>
            </a:extLst>
          </p:cNvPr>
          <p:cNvCxnSpPr>
            <a:cxnSpLocks/>
          </p:cNvCxnSpPr>
          <p:nvPr/>
        </p:nvCxnSpPr>
        <p:spPr>
          <a:xfrm>
            <a:off x="8254846" y="5833776"/>
            <a:ext cx="593768" cy="4566"/>
          </a:xfrm>
          <a:prstGeom prst="straightConnector1">
            <a:avLst/>
          </a:prstGeom>
          <a:ln w="28575">
            <a:solidFill>
              <a:schemeClr val="tx2"/>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3BBDDC6-5FEE-4FCC-9A8B-8F576045E732}"/>
              </a:ext>
            </a:extLst>
          </p:cNvPr>
          <p:cNvCxnSpPr>
            <a:cxnSpLocks/>
          </p:cNvCxnSpPr>
          <p:nvPr/>
        </p:nvCxnSpPr>
        <p:spPr>
          <a:xfrm>
            <a:off x="6115059" y="2965629"/>
            <a:ext cx="2057400" cy="0"/>
          </a:xfrm>
          <a:prstGeom prst="line">
            <a:avLst/>
          </a:prstGeom>
          <a:ln w="28575">
            <a:solidFill>
              <a:schemeClr val="tx2"/>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87" name="Picture 86">
            <a:extLst>
              <a:ext uri="{FF2B5EF4-FFF2-40B4-BE49-F238E27FC236}">
                <a16:creationId xmlns:a16="http://schemas.microsoft.com/office/drawing/2014/main" id="{527C0BA8-EA58-42B5-AA05-AAC4D4454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740" y="1898829"/>
            <a:ext cx="980883" cy="1046590"/>
          </a:xfrm>
          <a:prstGeom prst="rect">
            <a:avLst/>
          </a:prstGeom>
        </p:spPr>
      </p:pic>
      <p:cxnSp>
        <p:nvCxnSpPr>
          <p:cNvPr id="88" name="Straight Connector 87">
            <a:extLst>
              <a:ext uri="{FF2B5EF4-FFF2-40B4-BE49-F238E27FC236}">
                <a16:creationId xmlns:a16="http://schemas.microsoft.com/office/drawing/2014/main" id="{4865955D-FDFF-43C3-A44A-7D699C54F65F}"/>
              </a:ext>
            </a:extLst>
          </p:cNvPr>
          <p:cNvCxnSpPr>
            <a:cxnSpLocks/>
          </p:cNvCxnSpPr>
          <p:nvPr/>
        </p:nvCxnSpPr>
        <p:spPr>
          <a:xfrm>
            <a:off x="2367044" y="2965629"/>
            <a:ext cx="2057400" cy="0"/>
          </a:xfrm>
          <a:prstGeom prst="line">
            <a:avLst/>
          </a:prstGeom>
          <a:ln w="28575">
            <a:solidFill>
              <a:schemeClr val="tx2"/>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67DC3B26-3D91-4987-8C18-EAF47B71F060}"/>
              </a:ext>
            </a:extLst>
          </p:cNvPr>
          <p:cNvSpPr/>
          <p:nvPr/>
        </p:nvSpPr>
        <p:spPr>
          <a:xfrm>
            <a:off x="55484" y="3132088"/>
            <a:ext cx="2743200" cy="535531"/>
          </a:xfrm>
          <a:prstGeom prst="rect">
            <a:avLst/>
          </a:prstGeom>
        </p:spPr>
        <p:txBody>
          <a:bodyPr wrap="square">
            <a:spAutoFit/>
          </a:bodyPr>
          <a:lstStyle/>
          <a:p>
            <a:pPr algn="ctr" defTabSz="950481">
              <a:lnSpc>
                <a:spcPct val="90000"/>
              </a:lnSpc>
              <a:spcBef>
                <a:spcPts val="1020"/>
              </a:spcBef>
              <a:defRPr/>
            </a:pPr>
            <a:r>
              <a:rPr lang="en-US" sz="1600" spc="204">
                <a:latin typeface="Arial" panose="020B0604020202020204" pitchFamily="34" charset="0"/>
                <a:cs typeface="Arial" panose="020B0604020202020204" pitchFamily="34" charset="0"/>
              </a:rPr>
              <a:t>Azure Machine Learning</a:t>
            </a:r>
          </a:p>
        </p:txBody>
      </p:sp>
      <p:sp>
        <p:nvSpPr>
          <p:cNvPr id="90" name="Rectangle 89">
            <a:extLst>
              <a:ext uri="{FF2B5EF4-FFF2-40B4-BE49-F238E27FC236}">
                <a16:creationId xmlns:a16="http://schemas.microsoft.com/office/drawing/2014/main" id="{7B15B559-704C-4702-82F9-19F0403818C4}"/>
              </a:ext>
            </a:extLst>
          </p:cNvPr>
          <p:cNvSpPr/>
          <p:nvPr/>
        </p:nvSpPr>
        <p:spPr>
          <a:xfrm>
            <a:off x="8857651" y="3518605"/>
            <a:ext cx="3500625" cy="286232"/>
          </a:xfrm>
          <a:prstGeom prst="rect">
            <a:avLst/>
          </a:prstGeom>
        </p:spPr>
        <p:txBody>
          <a:bodyPr wrap="square">
            <a:spAutoFit/>
          </a:bodyPr>
          <a:lstStyle/>
          <a:p>
            <a:pPr defTabSz="932239">
              <a:lnSpc>
                <a:spcPct val="90000"/>
              </a:lnSpc>
              <a:spcBef>
                <a:spcPts val="1020"/>
              </a:spcBef>
            </a:pPr>
            <a:r>
              <a:rPr lang="en-US" sz="1400" b="1" kern="0" spc="50">
                <a:latin typeface="Arial" panose="020B0604020202020204" pitchFamily="34" charset="0"/>
                <a:cs typeface="Arial" panose="020B0604020202020204" pitchFamily="34" charset="0"/>
              </a:rPr>
              <a:t>Azure Managed Kubernetes Service</a:t>
            </a:r>
          </a:p>
        </p:txBody>
      </p:sp>
      <p:grpSp>
        <p:nvGrpSpPr>
          <p:cNvPr id="95" name="Group 94">
            <a:extLst>
              <a:ext uri="{FF2B5EF4-FFF2-40B4-BE49-F238E27FC236}">
                <a16:creationId xmlns:a16="http://schemas.microsoft.com/office/drawing/2014/main" id="{9A9C5214-C1E9-4C1C-8BE0-8B63AA8CE0C8}"/>
              </a:ext>
            </a:extLst>
          </p:cNvPr>
          <p:cNvGrpSpPr/>
          <p:nvPr/>
        </p:nvGrpSpPr>
        <p:grpSpPr>
          <a:xfrm>
            <a:off x="1302595" y="4558491"/>
            <a:ext cx="2626466" cy="1384434"/>
            <a:chOff x="2441129" y="3863960"/>
            <a:chExt cx="2626466" cy="1384434"/>
          </a:xfrm>
        </p:grpSpPr>
        <p:grpSp>
          <p:nvGrpSpPr>
            <p:cNvPr id="97" name="Group 326">
              <a:extLst>
                <a:ext uri="{FF2B5EF4-FFF2-40B4-BE49-F238E27FC236}">
                  <a16:creationId xmlns:a16="http://schemas.microsoft.com/office/drawing/2014/main" id="{C276F1FF-04BF-451A-ABF0-277A3D51197C}"/>
                </a:ext>
              </a:extLst>
            </p:cNvPr>
            <p:cNvGrpSpPr>
              <a:grpSpLocks noChangeAspect="1"/>
            </p:cNvGrpSpPr>
            <p:nvPr/>
          </p:nvGrpSpPr>
          <p:grpSpPr bwMode="auto">
            <a:xfrm>
              <a:off x="2573915" y="3863960"/>
              <a:ext cx="1544024" cy="742960"/>
              <a:chOff x="6816" y="2557"/>
              <a:chExt cx="259" cy="136"/>
            </a:xfrm>
            <a:noFill/>
          </p:grpSpPr>
          <p:sp useBgFill="1">
            <p:nvSpPr>
              <p:cNvPr id="99" name="Freeform 328">
                <a:extLst>
                  <a:ext uri="{FF2B5EF4-FFF2-40B4-BE49-F238E27FC236}">
                    <a16:creationId xmlns:a16="http://schemas.microsoft.com/office/drawing/2014/main" id="{0C4985D1-85BA-4214-9162-88B7F9DB7805}"/>
                  </a:ext>
                </a:extLst>
              </p:cNvPr>
              <p:cNvSpPr>
                <a:spLocks/>
              </p:cNvSpPr>
              <p:nvPr/>
            </p:nvSpPr>
            <p:spPr bwMode="auto">
              <a:xfrm>
                <a:off x="6816" y="2664"/>
                <a:ext cx="259" cy="29"/>
              </a:xfrm>
              <a:custGeom>
                <a:avLst/>
                <a:gdLst>
                  <a:gd name="T0" fmla="*/ 212 w 257"/>
                  <a:gd name="T1" fmla="*/ 1 h 46"/>
                  <a:gd name="T2" fmla="*/ 257 w 257"/>
                  <a:gd name="T3" fmla="*/ 46 h 46"/>
                  <a:gd name="T4" fmla="*/ 0 w 257"/>
                  <a:gd name="T5" fmla="*/ 46 h 46"/>
                  <a:gd name="T6" fmla="*/ 47 w 257"/>
                  <a:gd name="T7" fmla="*/ 0 h 46"/>
                </a:gdLst>
                <a:ahLst/>
                <a:cxnLst>
                  <a:cxn ang="0">
                    <a:pos x="T0" y="T1"/>
                  </a:cxn>
                  <a:cxn ang="0">
                    <a:pos x="T2" y="T3"/>
                  </a:cxn>
                  <a:cxn ang="0">
                    <a:pos x="T4" y="T5"/>
                  </a:cxn>
                  <a:cxn ang="0">
                    <a:pos x="T6" y="T7"/>
                  </a:cxn>
                </a:cxnLst>
                <a:rect l="0" t="0" r="r" b="b"/>
                <a:pathLst>
                  <a:path w="257" h="46">
                    <a:moveTo>
                      <a:pt x="212" y="1"/>
                    </a:moveTo>
                    <a:lnTo>
                      <a:pt x="257" y="46"/>
                    </a:lnTo>
                    <a:lnTo>
                      <a:pt x="0" y="46"/>
                    </a:lnTo>
                    <a:lnTo>
                      <a:pt x="47" y="0"/>
                    </a:lnTo>
                  </a:path>
                </a:pathLst>
              </a:custGeom>
              <a:ln w="28575" cap="flat">
                <a:solidFill>
                  <a:schemeClr val="tx1"/>
                </a:solidFill>
                <a:prstDash val="solid"/>
                <a:miter lim="800000"/>
                <a:headEnd/>
                <a:tailEnd/>
              </a:ln>
              <a:extLst/>
            </p:spPr>
            <p:txBody>
              <a:bodyPr vert="horz" wrap="square" lIns="93260" tIns="46630" rIns="93260" bIns="46630" numCol="1" anchor="t" anchorCtr="0" compatLnSpc="1">
                <a:prstTxWarp prst="textNoShape">
                  <a:avLst/>
                </a:prstTxWarp>
              </a:bodyPr>
              <a:lstStyle/>
              <a:p>
                <a:endParaRPr lang="en-US" sz="3200">
                  <a:latin typeface="Arial" panose="020B0604020202020204" pitchFamily="34" charset="0"/>
                  <a:cs typeface="Arial" panose="020B0604020202020204" pitchFamily="34" charset="0"/>
                </a:endParaRPr>
              </a:p>
            </p:txBody>
          </p:sp>
          <p:sp useBgFill="1">
            <p:nvSpPr>
              <p:cNvPr id="100" name="Rectangle 327">
                <a:extLst>
                  <a:ext uri="{FF2B5EF4-FFF2-40B4-BE49-F238E27FC236}">
                    <a16:creationId xmlns:a16="http://schemas.microsoft.com/office/drawing/2014/main" id="{E8070579-0A74-400C-84D4-8F77298EEA0A}"/>
                  </a:ext>
                </a:extLst>
              </p:cNvPr>
              <p:cNvSpPr>
                <a:spLocks noChangeArrowheads="1"/>
              </p:cNvSpPr>
              <p:nvPr/>
            </p:nvSpPr>
            <p:spPr bwMode="auto">
              <a:xfrm>
                <a:off x="6861" y="2557"/>
                <a:ext cx="169" cy="107"/>
              </a:xfrm>
              <a:prstGeom prst="rect">
                <a:avLst/>
              </a:prstGeom>
              <a:ln w="28575" cap="flat">
                <a:solidFill>
                  <a:schemeClr val="tx1"/>
                </a:solidFill>
                <a:prstDash val="solid"/>
                <a:miter lim="800000"/>
                <a:headEnd/>
                <a:tailEnd/>
              </a:ln>
              <a:extLst/>
            </p:spPr>
            <p:txBody>
              <a:bodyPr vert="horz" wrap="square" lIns="93260" tIns="46630" rIns="93260" bIns="46630" numCol="1" anchor="t" anchorCtr="0" compatLnSpc="1">
                <a:prstTxWarp prst="textNoShape">
                  <a:avLst/>
                </a:prstTxWarp>
              </a:bodyPr>
              <a:lstStyle/>
              <a:p>
                <a:endParaRPr lang="en-US" sz="3200">
                  <a:latin typeface="Arial" panose="020B0604020202020204" pitchFamily="34" charset="0"/>
                  <a:cs typeface="Arial" panose="020B0604020202020204" pitchFamily="34" charset="0"/>
                </a:endParaRPr>
              </a:p>
            </p:txBody>
          </p:sp>
        </p:grpSp>
        <p:sp>
          <p:nvSpPr>
            <p:cNvPr id="98" name="Rectangle 97">
              <a:extLst>
                <a:ext uri="{FF2B5EF4-FFF2-40B4-BE49-F238E27FC236}">
                  <a16:creationId xmlns:a16="http://schemas.microsoft.com/office/drawing/2014/main" id="{0D0DE146-80A9-4A8A-A8FA-BC441E13E5D2}"/>
                </a:ext>
              </a:extLst>
            </p:cNvPr>
            <p:cNvSpPr/>
            <p:nvPr/>
          </p:nvSpPr>
          <p:spPr bwMode="auto">
            <a:xfrm>
              <a:off x="2441129" y="4689481"/>
              <a:ext cx="2626466" cy="55891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spAutoFit/>
            </a:bodyPr>
            <a:lstStyle/>
            <a:p>
              <a:pPr marL="174625" defTabSz="950481">
                <a:lnSpc>
                  <a:spcPct val="90000"/>
                </a:lnSpc>
                <a:spcAft>
                  <a:spcPts val="600"/>
                </a:spcAft>
                <a:defRPr/>
              </a:pPr>
              <a:r>
                <a:rPr lang="en-US" sz="1400" kern="0" spc="50">
                  <a:solidFill>
                    <a:schemeClr val="tx1"/>
                  </a:solidFill>
                  <a:latin typeface="Arial" panose="020B0604020202020204" pitchFamily="34" charset="0"/>
                  <a:cs typeface="Arial" panose="020B0604020202020204" pitchFamily="34" charset="0"/>
                </a:rPr>
                <a:t>CLI</a:t>
              </a:r>
            </a:p>
            <a:p>
              <a:pPr marL="174625" defTabSz="950481">
                <a:lnSpc>
                  <a:spcPct val="90000"/>
                </a:lnSpc>
                <a:spcAft>
                  <a:spcPts val="600"/>
                </a:spcAft>
                <a:defRPr/>
              </a:pPr>
              <a:r>
                <a:rPr lang="en-US" sz="1400" kern="0" spc="50">
                  <a:solidFill>
                    <a:schemeClr val="tx1"/>
                  </a:solidFill>
                  <a:latin typeface="Arial" panose="020B0604020202020204" pitchFamily="34" charset="0"/>
                  <a:cs typeface="Arial" panose="020B0604020202020204" pitchFamily="34" charset="0"/>
                </a:rPr>
                <a:t>VS Code Tools for AI </a:t>
              </a:r>
            </a:p>
          </p:txBody>
        </p:sp>
      </p:grpSp>
      <p:grpSp>
        <p:nvGrpSpPr>
          <p:cNvPr id="105" name="Group 104">
            <a:extLst>
              <a:ext uri="{FF2B5EF4-FFF2-40B4-BE49-F238E27FC236}">
                <a16:creationId xmlns:a16="http://schemas.microsoft.com/office/drawing/2014/main" id="{63272104-0A50-4146-9883-182E887380DF}"/>
              </a:ext>
            </a:extLst>
          </p:cNvPr>
          <p:cNvGrpSpPr/>
          <p:nvPr/>
        </p:nvGrpSpPr>
        <p:grpSpPr>
          <a:xfrm>
            <a:off x="-818360" y="3837125"/>
            <a:ext cx="2916136" cy="1157249"/>
            <a:chOff x="345884" y="3142594"/>
            <a:chExt cx="2916136" cy="1157249"/>
          </a:xfrm>
        </p:grpSpPr>
        <p:sp>
          <p:nvSpPr>
            <p:cNvPr id="106" name="Freeform 128">
              <a:extLst>
                <a:ext uri="{FF2B5EF4-FFF2-40B4-BE49-F238E27FC236}">
                  <a16:creationId xmlns:a16="http://schemas.microsoft.com/office/drawing/2014/main" id="{76570CFF-C921-4A0D-B2EE-39D3DE157954}"/>
                </a:ext>
              </a:extLst>
            </p:cNvPr>
            <p:cNvSpPr>
              <a:spLocks noChangeAspect="1"/>
            </p:cNvSpPr>
            <p:nvPr/>
          </p:nvSpPr>
          <p:spPr bwMode="auto">
            <a:xfrm>
              <a:off x="1671887" y="3142594"/>
              <a:ext cx="1590133" cy="878412"/>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400">
                <a:latin typeface="Arial" panose="020B0604020202020204" pitchFamily="34" charset="0"/>
                <a:cs typeface="Arial" panose="020B0604020202020204" pitchFamily="34" charset="0"/>
              </a:endParaRPr>
            </a:p>
          </p:txBody>
        </p:sp>
        <p:sp>
          <p:nvSpPr>
            <p:cNvPr id="108" name="Rectangle 107">
              <a:extLst>
                <a:ext uri="{FF2B5EF4-FFF2-40B4-BE49-F238E27FC236}">
                  <a16:creationId xmlns:a16="http://schemas.microsoft.com/office/drawing/2014/main" id="{09E5DFFE-01AD-436C-B749-9C456FE06C84}"/>
                </a:ext>
              </a:extLst>
            </p:cNvPr>
            <p:cNvSpPr/>
            <p:nvPr/>
          </p:nvSpPr>
          <p:spPr>
            <a:xfrm>
              <a:off x="345884" y="4021006"/>
              <a:ext cx="2326103" cy="278837"/>
            </a:xfrm>
            <a:prstGeom prst="rect">
              <a:avLst/>
            </a:prstGeom>
          </p:spPr>
          <p:txBody>
            <a:bodyPr wrap="square" lIns="93260" tIns="46630" rIns="93260" bIns="46630">
              <a:spAutoFit/>
            </a:bodyPr>
            <a:lstStyle/>
            <a:p>
              <a:pPr algn="r" defTabSz="950481">
                <a:spcAft>
                  <a:spcPts val="600"/>
                </a:spcAft>
                <a:defRPr/>
              </a:pPr>
              <a:r>
                <a:rPr lang="en-US" sz="1200" b="1" kern="0" spc="50">
                  <a:latin typeface="Arial" panose="020B0604020202020204" pitchFamily="34" charset="0"/>
                  <a:cs typeface="Arial" panose="020B0604020202020204" pitchFamily="34" charset="0"/>
                </a:rPr>
                <a:t>Azure service</a:t>
              </a:r>
            </a:p>
          </p:txBody>
        </p:sp>
      </p:grpSp>
      <p:cxnSp>
        <p:nvCxnSpPr>
          <p:cNvPr id="91" name="Straight Arrow Connector 90">
            <a:extLst>
              <a:ext uri="{FF2B5EF4-FFF2-40B4-BE49-F238E27FC236}">
                <a16:creationId xmlns:a16="http://schemas.microsoft.com/office/drawing/2014/main" id="{D0F87509-BF0F-4282-932A-BE6426E41038}"/>
              </a:ext>
            </a:extLst>
          </p:cNvPr>
          <p:cNvCxnSpPr>
            <a:cxnSpLocks/>
          </p:cNvCxnSpPr>
          <p:nvPr/>
        </p:nvCxnSpPr>
        <p:spPr>
          <a:xfrm>
            <a:off x="896504" y="5518333"/>
            <a:ext cx="538877" cy="0"/>
          </a:xfrm>
          <a:prstGeom prst="straightConnector1">
            <a:avLst/>
          </a:prstGeom>
          <a:ln w="28575">
            <a:solidFill>
              <a:schemeClr val="tx2"/>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1CDB24C0-6214-41CE-8007-81C60C6CF332}"/>
              </a:ext>
            </a:extLst>
          </p:cNvPr>
          <p:cNvCxnSpPr>
            <a:cxnSpLocks/>
          </p:cNvCxnSpPr>
          <p:nvPr/>
        </p:nvCxnSpPr>
        <p:spPr>
          <a:xfrm>
            <a:off x="896504" y="5767838"/>
            <a:ext cx="556123" cy="0"/>
          </a:xfrm>
          <a:prstGeom prst="straightConnector1">
            <a:avLst/>
          </a:prstGeom>
          <a:ln w="28575">
            <a:solidFill>
              <a:schemeClr val="tx2"/>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18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369C52-EBA4-4554-905F-66EB309E9078}"/>
              </a:ext>
            </a:extLst>
          </p:cNvPr>
          <p:cNvPicPr>
            <a:picLocks noChangeAspect="1"/>
          </p:cNvPicPr>
          <p:nvPr/>
        </p:nvPicPr>
        <p:blipFill>
          <a:blip r:embed="rId3"/>
          <a:stretch>
            <a:fillRect/>
          </a:stretch>
        </p:blipFill>
        <p:spPr>
          <a:xfrm>
            <a:off x="515432" y="5044645"/>
            <a:ext cx="1845892" cy="1101293"/>
          </a:xfrm>
          <a:prstGeom prst="rect">
            <a:avLst/>
          </a:prstGeom>
        </p:spPr>
      </p:pic>
      <p:pic>
        <p:nvPicPr>
          <p:cNvPr id="4" name="Picture 3">
            <a:extLst>
              <a:ext uri="{FF2B5EF4-FFF2-40B4-BE49-F238E27FC236}">
                <a16:creationId xmlns:a16="http://schemas.microsoft.com/office/drawing/2014/main" id="{2089DFF6-4FF5-4733-92F9-17F4D18CF44B}"/>
              </a:ext>
            </a:extLst>
          </p:cNvPr>
          <p:cNvPicPr>
            <a:picLocks noChangeAspect="1"/>
          </p:cNvPicPr>
          <p:nvPr/>
        </p:nvPicPr>
        <p:blipFill>
          <a:blip r:embed="rId4"/>
          <a:stretch>
            <a:fillRect/>
          </a:stretch>
        </p:blipFill>
        <p:spPr>
          <a:xfrm>
            <a:off x="464505" y="3431547"/>
            <a:ext cx="1845891" cy="1101293"/>
          </a:xfrm>
          <a:prstGeom prst="rect">
            <a:avLst/>
          </a:prstGeom>
        </p:spPr>
      </p:pic>
      <p:pic>
        <p:nvPicPr>
          <p:cNvPr id="3" name="Picture 2">
            <a:extLst>
              <a:ext uri="{FF2B5EF4-FFF2-40B4-BE49-F238E27FC236}">
                <a16:creationId xmlns:a16="http://schemas.microsoft.com/office/drawing/2014/main" id="{474482D3-26DE-4320-8ECD-C434673D8D4A}"/>
              </a:ext>
            </a:extLst>
          </p:cNvPr>
          <p:cNvPicPr>
            <a:picLocks noChangeAspect="1"/>
          </p:cNvPicPr>
          <p:nvPr/>
        </p:nvPicPr>
        <p:blipFill>
          <a:blip r:embed="rId5"/>
          <a:stretch>
            <a:fillRect/>
          </a:stretch>
        </p:blipFill>
        <p:spPr>
          <a:xfrm>
            <a:off x="440734" y="1750828"/>
            <a:ext cx="1845891" cy="1107924"/>
          </a:xfrm>
          <a:prstGeom prst="rect">
            <a:avLst/>
          </a:prstGeom>
        </p:spPr>
      </p:pic>
      <p:sp>
        <p:nvSpPr>
          <p:cNvPr id="5" name="Rectangle 4">
            <a:extLst>
              <a:ext uri="{FF2B5EF4-FFF2-40B4-BE49-F238E27FC236}">
                <a16:creationId xmlns:a16="http://schemas.microsoft.com/office/drawing/2014/main" id="{2D808147-E468-4C1D-ADAE-0E8A4B27A266}"/>
              </a:ext>
            </a:extLst>
          </p:cNvPr>
          <p:cNvSpPr/>
          <p:nvPr/>
        </p:nvSpPr>
        <p:spPr>
          <a:xfrm>
            <a:off x="122194" y="1468083"/>
            <a:ext cx="2517084" cy="286232"/>
          </a:xfrm>
          <a:prstGeom prst="rect">
            <a:avLst/>
          </a:prstGeom>
        </p:spPr>
        <p:txBody>
          <a:bodyPr wrap="square">
            <a:spAutoFit/>
          </a:bodyPr>
          <a:lstStyle/>
          <a:p>
            <a:pPr algn="ctr" defTabSz="932239">
              <a:lnSpc>
                <a:spcPct val="90000"/>
              </a:lnSpc>
              <a:spcBef>
                <a:spcPts val="1020"/>
              </a:spcBef>
            </a:pPr>
            <a:r>
              <a:rPr lang="en-US" sz="1400" kern="0" spc="50" err="1">
                <a:solidFill>
                  <a:schemeClr val="accent4"/>
                </a:solidFill>
                <a:latin typeface="Arial" panose="020B0604020202020204" pitchFamily="34" charset="0"/>
                <a:cs typeface="Arial" panose="020B0604020202020204" pitchFamily="34" charset="0"/>
              </a:rPr>
              <a:t>my_remote_vm.compute</a:t>
            </a:r>
            <a:endParaRPr lang="en-US" sz="1400" kern="0" spc="50">
              <a:solidFill>
                <a:schemeClr val="accent4"/>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B55A567-56E9-40EF-9D51-4138403E8AAB}"/>
              </a:ext>
            </a:extLst>
          </p:cNvPr>
          <p:cNvSpPr/>
          <p:nvPr/>
        </p:nvSpPr>
        <p:spPr>
          <a:xfrm>
            <a:off x="122194" y="3143492"/>
            <a:ext cx="2517084" cy="286232"/>
          </a:xfrm>
          <a:prstGeom prst="rect">
            <a:avLst/>
          </a:prstGeom>
        </p:spPr>
        <p:txBody>
          <a:bodyPr wrap="square">
            <a:spAutoFit/>
          </a:bodyPr>
          <a:lstStyle/>
          <a:p>
            <a:pPr algn="ctr" defTabSz="932239">
              <a:lnSpc>
                <a:spcPct val="90000"/>
              </a:lnSpc>
              <a:spcBef>
                <a:spcPts val="1020"/>
              </a:spcBef>
            </a:pPr>
            <a:r>
              <a:rPr lang="en-US" sz="1400" kern="0" spc="50" err="1">
                <a:solidFill>
                  <a:schemeClr val="accent4"/>
                </a:solidFill>
                <a:latin typeface="Arial" panose="020B0604020202020204" pitchFamily="34" charset="0"/>
                <a:cs typeface="Arial" panose="020B0604020202020204" pitchFamily="34" charset="0"/>
              </a:rPr>
              <a:t>my_remote_vm.runconfig</a:t>
            </a:r>
            <a:endParaRPr lang="en-US" sz="1400" kern="0" spc="50">
              <a:solidFill>
                <a:schemeClr val="accent4"/>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0A11158-3DFE-4FDA-B45B-2AB0423D24BD}"/>
              </a:ext>
            </a:extLst>
          </p:cNvPr>
          <p:cNvSpPr/>
          <p:nvPr/>
        </p:nvSpPr>
        <p:spPr>
          <a:xfrm>
            <a:off x="80390" y="4796073"/>
            <a:ext cx="2517084" cy="286232"/>
          </a:xfrm>
          <a:prstGeom prst="rect">
            <a:avLst/>
          </a:prstGeom>
        </p:spPr>
        <p:txBody>
          <a:bodyPr wrap="square">
            <a:spAutoFit/>
          </a:bodyPr>
          <a:lstStyle/>
          <a:p>
            <a:pPr algn="ctr" defTabSz="932239">
              <a:lnSpc>
                <a:spcPct val="90000"/>
              </a:lnSpc>
              <a:spcBef>
                <a:spcPts val="1020"/>
              </a:spcBef>
            </a:pPr>
            <a:r>
              <a:rPr lang="en-US" sz="1400" kern="0" spc="50" dirty="0">
                <a:solidFill>
                  <a:schemeClr val="accent4"/>
                </a:solidFill>
                <a:latin typeface="Arial" panose="020B0604020202020204" pitchFamily="34" charset="0"/>
                <a:cs typeface="Arial" panose="020B0604020202020204" pitchFamily="34" charset="0"/>
              </a:rPr>
              <a:t>train.py</a:t>
            </a:r>
          </a:p>
        </p:txBody>
      </p:sp>
      <p:cxnSp>
        <p:nvCxnSpPr>
          <p:cNvPr id="9" name="Straight Arrow Connector 8">
            <a:extLst>
              <a:ext uri="{FF2B5EF4-FFF2-40B4-BE49-F238E27FC236}">
                <a16:creationId xmlns:a16="http://schemas.microsoft.com/office/drawing/2014/main" id="{8F2AA24F-7D7F-4DCF-AC47-7B99EA6EF089}"/>
              </a:ext>
            </a:extLst>
          </p:cNvPr>
          <p:cNvCxnSpPr>
            <a:cxnSpLocks/>
            <a:stCxn id="3" idx="3"/>
          </p:cNvCxnSpPr>
          <p:nvPr/>
        </p:nvCxnSpPr>
        <p:spPr>
          <a:xfrm>
            <a:off x="2286625" y="2304790"/>
            <a:ext cx="2239130" cy="1687381"/>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96FF67F-FB9F-427F-AD9A-D8499A2400C6}"/>
              </a:ext>
            </a:extLst>
          </p:cNvPr>
          <p:cNvCxnSpPr>
            <a:cxnSpLocks/>
            <a:stCxn id="4" idx="3"/>
          </p:cNvCxnSpPr>
          <p:nvPr/>
        </p:nvCxnSpPr>
        <p:spPr>
          <a:xfrm>
            <a:off x="2310396" y="3982194"/>
            <a:ext cx="2770075" cy="997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755FD5C-94F1-405F-B992-3C6CA4A2DA5F}"/>
              </a:ext>
            </a:extLst>
          </p:cNvPr>
          <p:cNvCxnSpPr>
            <a:cxnSpLocks/>
            <a:stCxn id="2" idx="3"/>
          </p:cNvCxnSpPr>
          <p:nvPr/>
        </p:nvCxnSpPr>
        <p:spPr>
          <a:xfrm flipV="1">
            <a:off x="2361324" y="3982194"/>
            <a:ext cx="2164431" cy="1613098"/>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455D8971-AC8A-4498-A1FB-E3EA1CB86E9A}"/>
              </a:ext>
            </a:extLst>
          </p:cNvPr>
          <p:cNvSpPr/>
          <p:nvPr/>
        </p:nvSpPr>
        <p:spPr bwMode="auto">
          <a:xfrm>
            <a:off x="5094530" y="3315232"/>
            <a:ext cx="2196269" cy="1048126"/>
          </a:xfrm>
          <a:prstGeom prst="rect">
            <a:avLst/>
          </a:prstGeom>
          <a:ln>
            <a:headEnd type="none" w="med" len="med"/>
            <a:tailEnd type="none" w="med" len="med"/>
          </a:ln>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a:solidFill>
                  <a:schemeClr val="bg1"/>
                </a:solidFill>
              </a:rPr>
              <a:t>Azure ML </a:t>
            </a:r>
            <a:br>
              <a:rPr lang="en-US">
                <a:solidFill>
                  <a:schemeClr val="bg1"/>
                </a:solidFill>
              </a:rPr>
            </a:br>
            <a:r>
              <a:rPr lang="en-US">
                <a:solidFill>
                  <a:schemeClr val="bg1"/>
                </a:solidFill>
              </a:rPr>
              <a:t>Execution Service</a:t>
            </a:r>
          </a:p>
        </p:txBody>
      </p:sp>
      <p:sp>
        <p:nvSpPr>
          <p:cNvPr id="16" name="Rectangle 15">
            <a:extLst>
              <a:ext uri="{FF2B5EF4-FFF2-40B4-BE49-F238E27FC236}">
                <a16:creationId xmlns:a16="http://schemas.microsoft.com/office/drawing/2014/main" id="{21099A9C-A7FD-4CD3-AD2A-4A3C30B96C39}"/>
              </a:ext>
            </a:extLst>
          </p:cNvPr>
          <p:cNvSpPr/>
          <p:nvPr/>
        </p:nvSpPr>
        <p:spPr bwMode="auto">
          <a:xfrm>
            <a:off x="5094529" y="4520581"/>
            <a:ext cx="2196269" cy="1048126"/>
          </a:xfrm>
          <a:prstGeom prst="rect">
            <a:avLst/>
          </a:prstGeom>
          <a:noFill/>
          <a:ln w="12700" cap="flat" cmpd="sng" algn="ctr">
            <a:solidFill>
              <a:schemeClr val="accent4"/>
            </a:solidFill>
            <a:prstDash val="solid"/>
            <a:round/>
            <a:headEnd type="none" w="med" len="med"/>
            <a:tailEnd type="none" w="med" len="med"/>
          </a:ln>
          <a:scene3d>
            <a:camera prst="orthographicFront"/>
            <a:lightRig rig="threePt" dir="t"/>
          </a:scene3d>
          <a:sp3d>
            <a:bevelT/>
          </a:sp3d>
        </p:spPr>
        <p:style>
          <a:lnRef idx="0">
            <a:scrgbClr r="0" g="0" b="0"/>
          </a:lnRef>
          <a:fillRef idx="0">
            <a:scrgbClr r="0" g="0" b="0"/>
          </a:fillRef>
          <a:effectRef idx="0">
            <a:scrgbClr r="0" g="0" b="0"/>
          </a:effectRef>
          <a:fontRef idx="minor">
            <a:schemeClr val="accent4"/>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a:solidFill>
                  <a:schemeClr val="tx1"/>
                </a:solidFill>
              </a:rPr>
              <a:t>Azure ML </a:t>
            </a:r>
            <a:br>
              <a:rPr lang="en-US">
                <a:solidFill>
                  <a:schemeClr val="tx1"/>
                </a:solidFill>
              </a:rPr>
            </a:br>
            <a:r>
              <a:rPr lang="en-US">
                <a:solidFill>
                  <a:schemeClr val="tx1"/>
                </a:solidFill>
              </a:rPr>
              <a:t>Run History Service</a:t>
            </a:r>
          </a:p>
        </p:txBody>
      </p:sp>
      <p:sp>
        <p:nvSpPr>
          <p:cNvPr id="23" name="Rectangle 22">
            <a:extLst>
              <a:ext uri="{FF2B5EF4-FFF2-40B4-BE49-F238E27FC236}">
                <a16:creationId xmlns:a16="http://schemas.microsoft.com/office/drawing/2014/main" id="{AF6BB651-81AD-44E7-AF94-0D881BEA9E57}"/>
              </a:ext>
            </a:extLst>
          </p:cNvPr>
          <p:cNvSpPr/>
          <p:nvPr/>
        </p:nvSpPr>
        <p:spPr bwMode="auto">
          <a:xfrm>
            <a:off x="9505806" y="3152604"/>
            <a:ext cx="2306133" cy="2404373"/>
          </a:xfrm>
          <a:prstGeom prst="rect">
            <a:avLst/>
          </a:prstGeom>
          <a:solidFill>
            <a:schemeClr val="accent2"/>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solidFill>
                <a:schemeClr val="bg1"/>
              </a:solidFill>
            </a:endParaRPr>
          </a:p>
        </p:txBody>
      </p:sp>
      <p:sp>
        <p:nvSpPr>
          <p:cNvPr id="25" name="Rectangle 24">
            <a:extLst>
              <a:ext uri="{FF2B5EF4-FFF2-40B4-BE49-F238E27FC236}">
                <a16:creationId xmlns:a16="http://schemas.microsoft.com/office/drawing/2014/main" id="{731C3ACB-B17D-4BB2-997C-116F15B27715}"/>
              </a:ext>
            </a:extLst>
          </p:cNvPr>
          <p:cNvSpPr/>
          <p:nvPr/>
        </p:nvSpPr>
        <p:spPr>
          <a:xfrm>
            <a:off x="9485680" y="3287488"/>
            <a:ext cx="2517084" cy="286232"/>
          </a:xfrm>
          <a:prstGeom prst="rect">
            <a:avLst/>
          </a:prstGeom>
        </p:spPr>
        <p:txBody>
          <a:bodyPr wrap="square">
            <a:spAutoFit/>
          </a:bodyPr>
          <a:lstStyle/>
          <a:p>
            <a:pPr algn="ctr" defTabSz="932239">
              <a:lnSpc>
                <a:spcPct val="90000"/>
              </a:lnSpc>
              <a:spcBef>
                <a:spcPts val="1020"/>
              </a:spcBef>
            </a:pPr>
            <a:r>
              <a:rPr lang="en-US" sz="1400" b="1" kern="0" spc="50" dirty="0">
                <a:solidFill>
                  <a:schemeClr val="bg1"/>
                </a:solidFill>
                <a:latin typeface="Arial" panose="020B0604020202020204" pitchFamily="34" charset="0"/>
                <a:cs typeface="Arial" panose="020B0604020202020204" pitchFamily="34" charset="0"/>
              </a:rPr>
              <a:t>Remote VM</a:t>
            </a:r>
          </a:p>
        </p:txBody>
      </p:sp>
      <p:sp>
        <p:nvSpPr>
          <p:cNvPr id="26" name="Rectangle: Diagonal Corners Rounded 25">
            <a:extLst>
              <a:ext uri="{FF2B5EF4-FFF2-40B4-BE49-F238E27FC236}">
                <a16:creationId xmlns:a16="http://schemas.microsoft.com/office/drawing/2014/main" id="{ADDEDB69-3425-4E60-BC57-AC8BBEE376A0}"/>
              </a:ext>
            </a:extLst>
          </p:cNvPr>
          <p:cNvSpPr/>
          <p:nvPr/>
        </p:nvSpPr>
        <p:spPr bwMode="auto">
          <a:xfrm>
            <a:off x="9928087" y="3719504"/>
            <a:ext cx="1684519" cy="1688126"/>
          </a:xfrm>
          <a:prstGeom prst="round2DiagRect">
            <a:avLst/>
          </a:prstGeom>
          <a:ln w="190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solidFill>
                <a:schemeClr val="tx1"/>
              </a:solidFill>
            </a:endParaRPr>
          </a:p>
          <a:p>
            <a:pPr algn="ctr" defTabSz="932472" fontAlgn="base">
              <a:spcBef>
                <a:spcPct val="0"/>
              </a:spcBef>
              <a:spcAft>
                <a:spcPct val="0"/>
              </a:spcAft>
            </a:pPr>
            <a:endParaRPr lang="en-US" sz="1600" dirty="0">
              <a:solidFill>
                <a:schemeClr val="tx1"/>
              </a:solidFill>
            </a:endParaRPr>
          </a:p>
          <a:p>
            <a:pPr algn="ctr" defTabSz="932472" fontAlgn="base">
              <a:spcBef>
                <a:spcPct val="0"/>
              </a:spcBef>
              <a:spcAft>
                <a:spcPct val="0"/>
              </a:spcAft>
            </a:pPr>
            <a:r>
              <a:rPr lang="en-US" sz="1600" dirty="0">
                <a:solidFill>
                  <a:schemeClr val="tx1"/>
                </a:solidFill>
              </a:rPr>
              <a:t>Docker Engine</a:t>
            </a:r>
          </a:p>
          <a:p>
            <a:pPr algn="ctr" defTabSz="932472" fontAlgn="base">
              <a:spcBef>
                <a:spcPct val="0"/>
              </a:spcBef>
              <a:spcAft>
                <a:spcPct val="0"/>
              </a:spcAft>
            </a:pPr>
            <a:endParaRPr lang="en-US" sz="1600" dirty="0">
              <a:solidFill>
                <a:schemeClr val="tx1"/>
              </a:solidFill>
            </a:endParaRPr>
          </a:p>
          <a:p>
            <a:pPr algn="ctr" defTabSz="932472" fontAlgn="base">
              <a:spcBef>
                <a:spcPct val="0"/>
              </a:spcBef>
              <a:spcAft>
                <a:spcPct val="0"/>
              </a:spcAft>
            </a:pPr>
            <a:endParaRPr lang="en-US" sz="1600" dirty="0">
              <a:solidFill>
                <a:schemeClr val="tx1"/>
              </a:solidFill>
            </a:endParaRPr>
          </a:p>
          <a:p>
            <a:pPr algn="ctr" defTabSz="932472" fontAlgn="base">
              <a:spcBef>
                <a:spcPct val="0"/>
              </a:spcBef>
              <a:spcAft>
                <a:spcPct val="0"/>
              </a:spcAft>
            </a:pPr>
            <a:endParaRPr lang="en-US" sz="1600" dirty="0">
              <a:solidFill>
                <a:schemeClr val="tx1"/>
              </a:solidFill>
            </a:endParaRPr>
          </a:p>
          <a:p>
            <a:pPr algn="ctr" defTabSz="932472" fontAlgn="base">
              <a:spcBef>
                <a:spcPct val="0"/>
              </a:spcBef>
              <a:spcAft>
                <a:spcPct val="0"/>
              </a:spcAft>
            </a:pPr>
            <a:endParaRPr lang="en-US" sz="1600" dirty="0">
              <a:solidFill>
                <a:schemeClr val="tx1"/>
              </a:solidFill>
            </a:endParaRPr>
          </a:p>
          <a:p>
            <a:pPr algn="ctr" defTabSz="932472" fontAlgn="base">
              <a:spcBef>
                <a:spcPct val="0"/>
              </a:spcBef>
              <a:spcAft>
                <a:spcPct val="0"/>
              </a:spcAft>
            </a:pPr>
            <a:endParaRPr lang="en-US" sz="1600" dirty="0">
              <a:solidFill>
                <a:schemeClr val="tx1"/>
              </a:solidFill>
            </a:endParaRPr>
          </a:p>
          <a:p>
            <a:pPr algn="ctr" defTabSz="932472" fontAlgn="base">
              <a:spcBef>
                <a:spcPct val="0"/>
              </a:spcBef>
              <a:spcAft>
                <a:spcPct val="0"/>
              </a:spcAft>
            </a:pPr>
            <a:endParaRPr lang="en-US" sz="1600" dirty="0">
              <a:solidFill>
                <a:schemeClr val="tx1"/>
              </a:solidFill>
            </a:endParaRPr>
          </a:p>
        </p:txBody>
      </p:sp>
      <p:sp>
        <p:nvSpPr>
          <p:cNvPr id="28" name="Scroll: Vertical 27">
            <a:extLst>
              <a:ext uri="{FF2B5EF4-FFF2-40B4-BE49-F238E27FC236}">
                <a16:creationId xmlns:a16="http://schemas.microsoft.com/office/drawing/2014/main" id="{CDFD81FE-9ADF-41CC-AE33-1E68473C5E5F}"/>
              </a:ext>
            </a:extLst>
          </p:cNvPr>
          <p:cNvSpPr/>
          <p:nvPr/>
        </p:nvSpPr>
        <p:spPr bwMode="auto">
          <a:xfrm>
            <a:off x="10064716" y="4364406"/>
            <a:ext cx="1402509" cy="786623"/>
          </a:xfrm>
          <a:prstGeom prst="verticalScroll">
            <a:avLst/>
          </a:prstGeom>
          <a:ln>
            <a:solidFill>
              <a:schemeClr val="bg1"/>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solidFill>
                  <a:schemeClr val="bg1"/>
                </a:solidFill>
              </a:rPr>
              <a:t>Erika’s program</a:t>
            </a:r>
          </a:p>
        </p:txBody>
      </p:sp>
      <p:cxnSp>
        <p:nvCxnSpPr>
          <p:cNvPr id="29" name="Straight Arrow Connector 28">
            <a:extLst>
              <a:ext uri="{FF2B5EF4-FFF2-40B4-BE49-F238E27FC236}">
                <a16:creationId xmlns:a16="http://schemas.microsoft.com/office/drawing/2014/main" id="{F3E6D05A-E3B0-41F4-8FC5-B2EDE8C94EA1}"/>
              </a:ext>
            </a:extLst>
          </p:cNvPr>
          <p:cNvCxnSpPr>
            <a:cxnSpLocks/>
          </p:cNvCxnSpPr>
          <p:nvPr/>
        </p:nvCxnSpPr>
        <p:spPr>
          <a:xfrm>
            <a:off x="7284594" y="3689373"/>
            <a:ext cx="2196268"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96E1CF5E-1CBC-41E3-9127-A7B4188BEF64}"/>
              </a:ext>
            </a:extLst>
          </p:cNvPr>
          <p:cNvSpPr/>
          <p:nvPr/>
        </p:nvSpPr>
        <p:spPr>
          <a:xfrm>
            <a:off x="7015316" y="3432457"/>
            <a:ext cx="2517084" cy="258532"/>
          </a:xfrm>
          <a:prstGeom prst="rect">
            <a:avLst/>
          </a:prstGeom>
        </p:spPr>
        <p:txBody>
          <a:bodyPr wrap="square">
            <a:spAutoFit/>
          </a:bodyPr>
          <a:lstStyle/>
          <a:p>
            <a:pPr algn="ctr" defTabSz="932239">
              <a:lnSpc>
                <a:spcPct val="90000"/>
              </a:lnSpc>
              <a:spcBef>
                <a:spcPts val="1020"/>
              </a:spcBef>
            </a:pPr>
            <a:r>
              <a:rPr lang="en-US" sz="1200" i="1" kern="0" spc="50">
                <a:latin typeface="Arial" panose="020B0604020202020204" pitchFamily="34" charset="0"/>
                <a:cs typeface="Arial" panose="020B0604020202020204" pitchFamily="34" charset="0"/>
              </a:rPr>
              <a:t>Docker Image Definition</a:t>
            </a:r>
          </a:p>
        </p:txBody>
      </p:sp>
      <p:cxnSp>
        <p:nvCxnSpPr>
          <p:cNvPr id="40" name="Straight Arrow Connector 39">
            <a:extLst>
              <a:ext uri="{FF2B5EF4-FFF2-40B4-BE49-F238E27FC236}">
                <a16:creationId xmlns:a16="http://schemas.microsoft.com/office/drawing/2014/main" id="{17A66A74-7821-4828-8AEB-D08ADFD15192}"/>
              </a:ext>
            </a:extLst>
          </p:cNvPr>
          <p:cNvCxnSpPr>
            <a:cxnSpLocks/>
          </p:cNvCxnSpPr>
          <p:nvPr/>
        </p:nvCxnSpPr>
        <p:spPr>
          <a:xfrm>
            <a:off x="7284594" y="4054284"/>
            <a:ext cx="2196268"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B3B2C9F4-2C34-4129-9A53-5D112038ECD6}"/>
              </a:ext>
            </a:extLst>
          </p:cNvPr>
          <p:cNvSpPr/>
          <p:nvPr/>
        </p:nvSpPr>
        <p:spPr>
          <a:xfrm>
            <a:off x="6877201" y="4073697"/>
            <a:ext cx="2517084" cy="258532"/>
          </a:xfrm>
          <a:prstGeom prst="rect">
            <a:avLst/>
          </a:prstGeom>
        </p:spPr>
        <p:txBody>
          <a:bodyPr wrap="square">
            <a:spAutoFit/>
          </a:bodyPr>
          <a:lstStyle/>
          <a:p>
            <a:pPr algn="ctr" defTabSz="932239">
              <a:lnSpc>
                <a:spcPct val="90000"/>
              </a:lnSpc>
              <a:spcBef>
                <a:spcPts val="1020"/>
              </a:spcBef>
            </a:pPr>
            <a:r>
              <a:rPr lang="en-US" sz="1200" i="1" kern="0" spc="50">
                <a:latin typeface="Arial" panose="020B0604020202020204" pitchFamily="34" charset="0"/>
                <a:cs typeface="Arial" panose="020B0604020202020204" pitchFamily="34" charset="0"/>
              </a:rPr>
              <a:t>Execute Script</a:t>
            </a:r>
          </a:p>
        </p:txBody>
      </p:sp>
      <p:sp>
        <p:nvSpPr>
          <p:cNvPr id="49" name="Rectangle 48">
            <a:extLst>
              <a:ext uri="{FF2B5EF4-FFF2-40B4-BE49-F238E27FC236}">
                <a16:creationId xmlns:a16="http://schemas.microsoft.com/office/drawing/2014/main" id="{944DAA50-D049-4EFD-A4E1-67AFEE7A9AF4}"/>
              </a:ext>
            </a:extLst>
          </p:cNvPr>
          <p:cNvSpPr/>
          <p:nvPr/>
        </p:nvSpPr>
        <p:spPr bwMode="auto">
          <a:xfrm>
            <a:off x="9620786" y="4268820"/>
            <a:ext cx="196553" cy="1031663"/>
          </a:xfrm>
          <a:prstGeom prst="rect">
            <a:avLst/>
          </a:prstGeom>
          <a:ln>
            <a:headEnd type="none" w="med" len="med"/>
            <a:tailEnd type="none" w="med" len="med"/>
          </a:ln>
        </p:spPr>
        <p:style>
          <a:lnRef idx="1">
            <a:schemeClr val="accent5"/>
          </a:lnRef>
          <a:fillRef idx="1001">
            <a:schemeClr val="dk2"/>
          </a:fillRef>
          <a:effectRef idx="1">
            <a:schemeClr val="accent5"/>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solidFill>
                  <a:schemeClr val="accent2"/>
                </a:solidFill>
              </a:rPr>
              <a:t>SSH</a:t>
            </a:r>
          </a:p>
        </p:txBody>
      </p:sp>
      <p:sp>
        <p:nvSpPr>
          <p:cNvPr id="50" name="Flowchart: Direct Access Storage 49">
            <a:extLst>
              <a:ext uri="{FF2B5EF4-FFF2-40B4-BE49-F238E27FC236}">
                <a16:creationId xmlns:a16="http://schemas.microsoft.com/office/drawing/2014/main" id="{59AC798E-A9BB-474A-AFB2-855E95C31C28}"/>
              </a:ext>
            </a:extLst>
          </p:cNvPr>
          <p:cNvSpPr/>
          <p:nvPr/>
        </p:nvSpPr>
        <p:spPr bwMode="auto">
          <a:xfrm>
            <a:off x="6631570" y="5407630"/>
            <a:ext cx="1228001" cy="1048126"/>
          </a:xfrm>
          <a:prstGeom prst="flowChartMagneticDrum">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100" dirty="0">
                <a:solidFill>
                  <a:schemeClr val="accent2"/>
                </a:solidFill>
              </a:rPr>
              <a:t>Runs</a:t>
            </a:r>
          </a:p>
          <a:p>
            <a:pPr algn="ctr" defTabSz="932472" fontAlgn="base">
              <a:spcBef>
                <a:spcPct val="0"/>
              </a:spcBef>
              <a:spcAft>
                <a:spcPct val="0"/>
              </a:spcAft>
            </a:pPr>
            <a:r>
              <a:rPr lang="en-US" sz="1100" dirty="0">
                <a:solidFill>
                  <a:schemeClr val="accent2"/>
                </a:solidFill>
              </a:rPr>
              <a:t>Metrics</a:t>
            </a:r>
          </a:p>
          <a:p>
            <a:pPr algn="ctr" defTabSz="932472" fontAlgn="base">
              <a:spcBef>
                <a:spcPct val="0"/>
              </a:spcBef>
              <a:spcAft>
                <a:spcPct val="0"/>
              </a:spcAft>
            </a:pPr>
            <a:r>
              <a:rPr lang="en-US" sz="1100" dirty="0">
                <a:solidFill>
                  <a:schemeClr val="accent2"/>
                </a:solidFill>
              </a:rPr>
              <a:t>Artifacts</a:t>
            </a:r>
          </a:p>
          <a:p>
            <a:pPr algn="ctr" defTabSz="932472" fontAlgn="base">
              <a:spcBef>
                <a:spcPct val="0"/>
              </a:spcBef>
              <a:spcAft>
                <a:spcPct val="0"/>
              </a:spcAft>
            </a:pPr>
            <a:r>
              <a:rPr lang="en-US" sz="1100" dirty="0">
                <a:solidFill>
                  <a:schemeClr val="accent2"/>
                </a:solidFill>
              </a:rPr>
              <a:t>Status</a:t>
            </a:r>
            <a:endParaRPr lang="en-US" sz="2000" dirty="0">
              <a:solidFill>
                <a:schemeClr val="accent2"/>
              </a:solidFill>
            </a:endParaRPr>
          </a:p>
        </p:txBody>
      </p:sp>
      <p:grpSp>
        <p:nvGrpSpPr>
          <p:cNvPr id="52" name="Group 51">
            <a:extLst>
              <a:ext uri="{FF2B5EF4-FFF2-40B4-BE49-F238E27FC236}">
                <a16:creationId xmlns:a16="http://schemas.microsoft.com/office/drawing/2014/main" id="{FAD06DD6-D80F-4DF4-82C0-64D72132FACC}"/>
              </a:ext>
            </a:extLst>
          </p:cNvPr>
          <p:cNvGrpSpPr/>
          <p:nvPr/>
        </p:nvGrpSpPr>
        <p:grpSpPr>
          <a:xfrm>
            <a:off x="10283922" y="1761273"/>
            <a:ext cx="1095454" cy="661034"/>
            <a:chOff x="1897063" y="2530477"/>
            <a:chExt cx="727075" cy="465138"/>
          </a:xfrm>
        </p:grpSpPr>
        <p:sp>
          <p:nvSpPr>
            <p:cNvPr id="53" name="Freeform 5">
              <a:extLst>
                <a:ext uri="{FF2B5EF4-FFF2-40B4-BE49-F238E27FC236}">
                  <a16:creationId xmlns:a16="http://schemas.microsoft.com/office/drawing/2014/main" id="{18197313-E3DA-4471-92B1-92BEA9E96E0D}"/>
                </a:ext>
              </a:extLst>
            </p:cNvPr>
            <p:cNvSpPr>
              <a:spLocks/>
            </p:cNvSpPr>
            <p:nvPr/>
          </p:nvSpPr>
          <p:spPr bwMode="auto">
            <a:xfrm>
              <a:off x="2098676" y="2862265"/>
              <a:ext cx="25400" cy="23813"/>
            </a:xfrm>
            <a:custGeom>
              <a:avLst/>
              <a:gdLst>
                <a:gd name="T0" fmla="*/ 18 w 35"/>
                <a:gd name="T1" fmla="*/ 0 h 34"/>
                <a:gd name="T2" fmla="*/ 24 w 35"/>
                <a:gd name="T3" fmla="*/ 1 h 34"/>
                <a:gd name="T4" fmla="*/ 21 w 35"/>
                <a:gd name="T5" fmla="*/ 7 h 34"/>
                <a:gd name="T6" fmla="*/ 28 w 35"/>
                <a:gd name="T7" fmla="*/ 14 h 34"/>
                <a:gd name="T8" fmla="*/ 34 w 35"/>
                <a:gd name="T9" fmla="*/ 10 h 34"/>
                <a:gd name="T10" fmla="*/ 35 w 35"/>
                <a:gd name="T11" fmla="*/ 17 h 34"/>
                <a:gd name="T12" fmla="*/ 18 w 35"/>
                <a:gd name="T13" fmla="*/ 34 h 34"/>
                <a:gd name="T14" fmla="*/ 0 w 35"/>
                <a:gd name="T15" fmla="*/ 17 h 34"/>
                <a:gd name="T16" fmla="*/ 18 w 35"/>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4">
                  <a:moveTo>
                    <a:pt x="18" y="0"/>
                  </a:moveTo>
                  <a:cubicBezTo>
                    <a:pt x="20" y="0"/>
                    <a:pt x="22" y="0"/>
                    <a:pt x="24" y="1"/>
                  </a:cubicBezTo>
                  <a:cubicBezTo>
                    <a:pt x="22" y="2"/>
                    <a:pt x="21" y="4"/>
                    <a:pt x="21" y="7"/>
                  </a:cubicBezTo>
                  <a:cubicBezTo>
                    <a:pt x="21" y="11"/>
                    <a:pt x="24" y="14"/>
                    <a:pt x="28" y="14"/>
                  </a:cubicBezTo>
                  <a:cubicBezTo>
                    <a:pt x="30" y="14"/>
                    <a:pt x="33" y="13"/>
                    <a:pt x="34" y="10"/>
                  </a:cubicBezTo>
                  <a:cubicBezTo>
                    <a:pt x="35" y="12"/>
                    <a:pt x="35" y="15"/>
                    <a:pt x="35" y="17"/>
                  </a:cubicBezTo>
                  <a:cubicBezTo>
                    <a:pt x="35" y="27"/>
                    <a:pt x="28" y="34"/>
                    <a:pt x="18" y="34"/>
                  </a:cubicBezTo>
                  <a:cubicBezTo>
                    <a:pt x="8" y="34"/>
                    <a:pt x="0" y="27"/>
                    <a:pt x="0" y="17"/>
                  </a:cubicBezTo>
                  <a:cubicBezTo>
                    <a:pt x="0" y="7"/>
                    <a:pt x="8" y="0"/>
                    <a:pt x="18" y="0"/>
                  </a:cubicBezTo>
                </a:path>
              </a:pathLst>
            </a:custGeom>
            <a:ln/>
            <a:extLst>
              <a:ext uri="{91240B29-F687-4F45-9708-019B960494DF}">
                <a14:hiddenLine xmlns:a14="http://schemas.microsoft.com/office/drawing/2010/main" w="9525">
                  <a:solidFill>
                    <a:srgbClr val="000000"/>
                  </a:solidFill>
                  <a:round/>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4" name="Rectangle 8">
              <a:extLst>
                <a:ext uri="{FF2B5EF4-FFF2-40B4-BE49-F238E27FC236}">
                  <a16:creationId xmlns:a16="http://schemas.microsoft.com/office/drawing/2014/main" id="{13721955-6A0D-4F62-9DBB-CF5C19DBD47D}"/>
                </a:ext>
              </a:extLst>
            </p:cNvPr>
            <p:cNvSpPr>
              <a:spLocks noChangeArrowheads="1"/>
            </p:cNvSpPr>
            <p:nvPr/>
          </p:nvSpPr>
          <p:spPr bwMode="auto">
            <a:xfrm>
              <a:off x="2224088"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5" name="Rectangle 9">
              <a:extLst>
                <a:ext uri="{FF2B5EF4-FFF2-40B4-BE49-F238E27FC236}">
                  <a16:creationId xmlns:a16="http://schemas.microsoft.com/office/drawing/2014/main" id="{F21DB602-88CA-4617-B5C9-BB84FF94AEFA}"/>
                </a:ext>
              </a:extLst>
            </p:cNvPr>
            <p:cNvSpPr>
              <a:spLocks noChangeArrowheads="1"/>
            </p:cNvSpPr>
            <p:nvPr/>
          </p:nvSpPr>
          <p:spPr bwMode="auto">
            <a:xfrm>
              <a:off x="2214563"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6" name="Rectangle 10">
              <a:extLst>
                <a:ext uri="{FF2B5EF4-FFF2-40B4-BE49-F238E27FC236}">
                  <a16:creationId xmlns:a16="http://schemas.microsoft.com/office/drawing/2014/main" id="{C54FF38B-BA8C-414F-8D18-CD405CB8FFEF}"/>
                </a:ext>
              </a:extLst>
            </p:cNvPr>
            <p:cNvSpPr>
              <a:spLocks noChangeArrowheads="1"/>
            </p:cNvSpPr>
            <p:nvPr/>
          </p:nvSpPr>
          <p:spPr bwMode="auto">
            <a:xfrm>
              <a:off x="2243138" y="2622552"/>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7" name="Rectangle 11">
              <a:extLst>
                <a:ext uri="{FF2B5EF4-FFF2-40B4-BE49-F238E27FC236}">
                  <a16:creationId xmlns:a16="http://schemas.microsoft.com/office/drawing/2014/main" id="{2609D56F-AEE7-4BBF-B9BB-738322EDAD1A}"/>
                </a:ext>
              </a:extLst>
            </p:cNvPr>
            <p:cNvSpPr>
              <a:spLocks noChangeArrowheads="1"/>
            </p:cNvSpPr>
            <p:nvPr/>
          </p:nvSpPr>
          <p:spPr bwMode="auto">
            <a:xfrm>
              <a:off x="2205038"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8" name="Rectangle 12">
              <a:extLst>
                <a:ext uri="{FF2B5EF4-FFF2-40B4-BE49-F238E27FC236}">
                  <a16:creationId xmlns:a16="http://schemas.microsoft.com/office/drawing/2014/main" id="{C2CCCCC1-F9CA-4D21-B11F-674E2482F14D}"/>
                </a:ext>
              </a:extLst>
            </p:cNvPr>
            <p:cNvSpPr>
              <a:spLocks noChangeArrowheads="1"/>
            </p:cNvSpPr>
            <p:nvPr/>
          </p:nvSpPr>
          <p:spPr bwMode="auto">
            <a:xfrm>
              <a:off x="2233613"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9" name="Rectangle 13">
              <a:extLst>
                <a:ext uri="{FF2B5EF4-FFF2-40B4-BE49-F238E27FC236}">
                  <a16:creationId xmlns:a16="http://schemas.microsoft.com/office/drawing/2014/main" id="{43749917-41B5-4C3F-ABAB-339C10E48649}"/>
                </a:ext>
              </a:extLst>
            </p:cNvPr>
            <p:cNvSpPr>
              <a:spLocks noChangeArrowheads="1"/>
            </p:cNvSpPr>
            <p:nvPr/>
          </p:nvSpPr>
          <p:spPr bwMode="auto">
            <a:xfrm>
              <a:off x="2252663" y="2622552"/>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0" name="Rectangle 14">
              <a:extLst>
                <a:ext uri="{FF2B5EF4-FFF2-40B4-BE49-F238E27FC236}">
                  <a16:creationId xmlns:a16="http://schemas.microsoft.com/office/drawing/2014/main" id="{7474FFCD-CAEC-463B-B993-7D34EEC2EA43}"/>
                </a:ext>
              </a:extLst>
            </p:cNvPr>
            <p:cNvSpPr>
              <a:spLocks noChangeArrowheads="1"/>
            </p:cNvSpPr>
            <p:nvPr/>
          </p:nvSpPr>
          <p:spPr bwMode="auto">
            <a:xfrm>
              <a:off x="2233613"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1" name="Rectangle 15">
              <a:extLst>
                <a:ext uri="{FF2B5EF4-FFF2-40B4-BE49-F238E27FC236}">
                  <a16:creationId xmlns:a16="http://schemas.microsoft.com/office/drawing/2014/main" id="{1722F762-9D45-4312-AE31-B354516A2AD1}"/>
                </a:ext>
              </a:extLst>
            </p:cNvPr>
            <p:cNvSpPr>
              <a:spLocks noChangeArrowheads="1"/>
            </p:cNvSpPr>
            <p:nvPr/>
          </p:nvSpPr>
          <p:spPr bwMode="auto">
            <a:xfrm>
              <a:off x="2149476" y="2622552"/>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2" name="Rectangle 16">
              <a:extLst>
                <a:ext uri="{FF2B5EF4-FFF2-40B4-BE49-F238E27FC236}">
                  <a16:creationId xmlns:a16="http://schemas.microsoft.com/office/drawing/2014/main" id="{7F6218F6-1F18-4751-A354-27A0B066BA96}"/>
                </a:ext>
              </a:extLst>
            </p:cNvPr>
            <p:cNvSpPr>
              <a:spLocks noChangeArrowheads="1"/>
            </p:cNvSpPr>
            <p:nvPr/>
          </p:nvSpPr>
          <p:spPr bwMode="auto">
            <a:xfrm>
              <a:off x="2160588"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3" name="Rectangle 17">
              <a:extLst>
                <a:ext uri="{FF2B5EF4-FFF2-40B4-BE49-F238E27FC236}">
                  <a16:creationId xmlns:a16="http://schemas.microsoft.com/office/drawing/2014/main" id="{BB57F2FD-572C-432C-8163-25BAB1735013}"/>
                </a:ext>
              </a:extLst>
            </p:cNvPr>
            <p:cNvSpPr>
              <a:spLocks noChangeArrowheads="1"/>
            </p:cNvSpPr>
            <p:nvPr/>
          </p:nvSpPr>
          <p:spPr bwMode="auto">
            <a:xfrm>
              <a:off x="2170113"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4" name="Rectangle 18">
              <a:extLst>
                <a:ext uri="{FF2B5EF4-FFF2-40B4-BE49-F238E27FC236}">
                  <a16:creationId xmlns:a16="http://schemas.microsoft.com/office/drawing/2014/main" id="{F2A4CC9D-BB08-48E1-87EB-A93739484A75}"/>
                </a:ext>
              </a:extLst>
            </p:cNvPr>
            <p:cNvSpPr>
              <a:spLocks noChangeArrowheads="1"/>
            </p:cNvSpPr>
            <p:nvPr/>
          </p:nvSpPr>
          <p:spPr bwMode="auto">
            <a:xfrm>
              <a:off x="2243138" y="2695577"/>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5" name="Rectangle 19">
              <a:extLst>
                <a:ext uri="{FF2B5EF4-FFF2-40B4-BE49-F238E27FC236}">
                  <a16:creationId xmlns:a16="http://schemas.microsoft.com/office/drawing/2014/main" id="{CD98A187-E0CC-46A8-8589-F2C60A3D085B}"/>
                </a:ext>
              </a:extLst>
            </p:cNvPr>
            <p:cNvSpPr>
              <a:spLocks noChangeArrowheads="1"/>
            </p:cNvSpPr>
            <p:nvPr/>
          </p:nvSpPr>
          <p:spPr bwMode="auto">
            <a:xfrm>
              <a:off x="2252663" y="2695577"/>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6" name="Rectangle 20">
              <a:extLst>
                <a:ext uri="{FF2B5EF4-FFF2-40B4-BE49-F238E27FC236}">
                  <a16:creationId xmlns:a16="http://schemas.microsoft.com/office/drawing/2014/main" id="{2C3A6635-F528-4FB4-A4E9-04D331F06F74}"/>
                </a:ext>
              </a:extLst>
            </p:cNvPr>
            <p:cNvSpPr>
              <a:spLocks noChangeArrowheads="1"/>
            </p:cNvSpPr>
            <p:nvPr/>
          </p:nvSpPr>
          <p:spPr bwMode="auto">
            <a:xfrm>
              <a:off x="2139951" y="2622552"/>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7" name="Rectangle 21">
              <a:extLst>
                <a:ext uri="{FF2B5EF4-FFF2-40B4-BE49-F238E27FC236}">
                  <a16:creationId xmlns:a16="http://schemas.microsoft.com/office/drawing/2014/main" id="{4EB4E11A-603F-401D-A7EF-42E6B76AB603}"/>
                </a:ext>
              </a:extLst>
            </p:cNvPr>
            <p:cNvSpPr>
              <a:spLocks noChangeArrowheads="1"/>
            </p:cNvSpPr>
            <p:nvPr/>
          </p:nvSpPr>
          <p:spPr bwMode="auto">
            <a:xfrm>
              <a:off x="2130426"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8" name="Rectangle 22">
              <a:extLst>
                <a:ext uri="{FF2B5EF4-FFF2-40B4-BE49-F238E27FC236}">
                  <a16:creationId xmlns:a16="http://schemas.microsoft.com/office/drawing/2014/main" id="{D7CC2D91-65A6-4CE7-9F28-1F76B9A1B5E1}"/>
                </a:ext>
              </a:extLst>
            </p:cNvPr>
            <p:cNvSpPr>
              <a:spLocks noChangeArrowheads="1"/>
            </p:cNvSpPr>
            <p:nvPr/>
          </p:nvSpPr>
          <p:spPr bwMode="auto">
            <a:xfrm>
              <a:off x="2214563" y="2547940"/>
              <a:ext cx="4763" cy="539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9" name="Rectangle 23">
              <a:extLst>
                <a:ext uri="{FF2B5EF4-FFF2-40B4-BE49-F238E27FC236}">
                  <a16:creationId xmlns:a16="http://schemas.microsoft.com/office/drawing/2014/main" id="{9034A802-86EE-4371-A489-3B6C9D15BB00}"/>
                </a:ext>
              </a:extLst>
            </p:cNvPr>
            <p:cNvSpPr>
              <a:spLocks noChangeArrowheads="1"/>
            </p:cNvSpPr>
            <p:nvPr/>
          </p:nvSpPr>
          <p:spPr bwMode="auto">
            <a:xfrm>
              <a:off x="2308226"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0" name="Rectangle 24">
              <a:extLst>
                <a:ext uri="{FF2B5EF4-FFF2-40B4-BE49-F238E27FC236}">
                  <a16:creationId xmlns:a16="http://schemas.microsoft.com/office/drawing/2014/main" id="{EDCE2328-17AB-4C57-AC30-A3468E46149F}"/>
                </a:ext>
              </a:extLst>
            </p:cNvPr>
            <p:cNvSpPr>
              <a:spLocks noChangeArrowheads="1"/>
            </p:cNvSpPr>
            <p:nvPr/>
          </p:nvSpPr>
          <p:spPr bwMode="auto">
            <a:xfrm>
              <a:off x="2317751"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1" name="Rectangle 25">
              <a:extLst>
                <a:ext uri="{FF2B5EF4-FFF2-40B4-BE49-F238E27FC236}">
                  <a16:creationId xmlns:a16="http://schemas.microsoft.com/office/drawing/2014/main" id="{726E3225-BA83-402D-85D0-26A79E669C62}"/>
                </a:ext>
              </a:extLst>
            </p:cNvPr>
            <p:cNvSpPr>
              <a:spLocks noChangeArrowheads="1"/>
            </p:cNvSpPr>
            <p:nvPr/>
          </p:nvSpPr>
          <p:spPr bwMode="auto">
            <a:xfrm>
              <a:off x="2327276"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2" name="Rectangle 26">
              <a:extLst>
                <a:ext uri="{FF2B5EF4-FFF2-40B4-BE49-F238E27FC236}">
                  <a16:creationId xmlns:a16="http://schemas.microsoft.com/office/drawing/2014/main" id="{E0CBE501-C150-46DD-A8C0-4670ABB17206}"/>
                </a:ext>
              </a:extLst>
            </p:cNvPr>
            <p:cNvSpPr>
              <a:spLocks noChangeArrowheads="1"/>
            </p:cNvSpPr>
            <p:nvPr/>
          </p:nvSpPr>
          <p:spPr bwMode="auto">
            <a:xfrm>
              <a:off x="2205038" y="2547940"/>
              <a:ext cx="4763" cy="539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3" name="Rectangle 27">
              <a:extLst>
                <a:ext uri="{FF2B5EF4-FFF2-40B4-BE49-F238E27FC236}">
                  <a16:creationId xmlns:a16="http://schemas.microsoft.com/office/drawing/2014/main" id="{11B64D62-5CA3-4206-9A34-244F68AAED3C}"/>
                </a:ext>
              </a:extLst>
            </p:cNvPr>
            <p:cNvSpPr>
              <a:spLocks noChangeArrowheads="1"/>
            </p:cNvSpPr>
            <p:nvPr/>
          </p:nvSpPr>
          <p:spPr bwMode="auto">
            <a:xfrm>
              <a:off x="2278063" y="2695577"/>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4" name="Rectangle 28">
              <a:extLst>
                <a:ext uri="{FF2B5EF4-FFF2-40B4-BE49-F238E27FC236}">
                  <a16:creationId xmlns:a16="http://schemas.microsoft.com/office/drawing/2014/main" id="{3DBDF661-0FAD-4C1A-9063-BD25AFCCACE5}"/>
                </a:ext>
              </a:extLst>
            </p:cNvPr>
            <p:cNvSpPr>
              <a:spLocks noChangeArrowheads="1"/>
            </p:cNvSpPr>
            <p:nvPr/>
          </p:nvSpPr>
          <p:spPr bwMode="auto">
            <a:xfrm>
              <a:off x="2287588" y="2695577"/>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5" name="Rectangle 29">
              <a:extLst>
                <a:ext uri="{FF2B5EF4-FFF2-40B4-BE49-F238E27FC236}">
                  <a16:creationId xmlns:a16="http://schemas.microsoft.com/office/drawing/2014/main" id="{97C28A80-22B1-4CE8-96F8-5E8E21DC6EA9}"/>
                </a:ext>
              </a:extLst>
            </p:cNvPr>
            <p:cNvSpPr>
              <a:spLocks noChangeArrowheads="1"/>
            </p:cNvSpPr>
            <p:nvPr/>
          </p:nvSpPr>
          <p:spPr bwMode="auto">
            <a:xfrm>
              <a:off x="2298701"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6" name="Rectangle 30">
              <a:extLst>
                <a:ext uri="{FF2B5EF4-FFF2-40B4-BE49-F238E27FC236}">
                  <a16:creationId xmlns:a16="http://schemas.microsoft.com/office/drawing/2014/main" id="{B7011090-0FF0-4897-A469-3F3BC482D235}"/>
                </a:ext>
              </a:extLst>
            </p:cNvPr>
            <p:cNvSpPr>
              <a:spLocks noChangeArrowheads="1"/>
            </p:cNvSpPr>
            <p:nvPr/>
          </p:nvSpPr>
          <p:spPr bwMode="auto">
            <a:xfrm>
              <a:off x="2205038"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7" name="Rectangle 31">
              <a:extLst>
                <a:ext uri="{FF2B5EF4-FFF2-40B4-BE49-F238E27FC236}">
                  <a16:creationId xmlns:a16="http://schemas.microsoft.com/office/drawing/2014/main" id="{648E009C-AC25-4E88-B427-0FD61A875158}"/>
                </a:ext>
              </a:extLst>
            </p:cNvPr>
            <p:cNvSpPr>
              <a:spLocks noChangeArrowheads="1"/>
            </p:cNvSpPr>
            <p:nvPr/>
          </p:nvSpPr>
          <p:spPr bwMode="auto">
            <a:xfrm>
              <a:off x="2224088"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8" name="Rectangle 32">
              <a:extLst>
                <a:ext uri="{FF2B5EF4-FFF2-40B4-BE49-F238E27FC236}">
                  <a16:creationId xmlns:a16="http://schemas.microsoft.com/office/drawing/2014/main" id="{A1A92E62-2099-4871-9B29-5B48263BD9F2}"/>
                </a:ext>
              </a:extLst>
            </p:cNvPr>
            <p:cNvSpPr>
              <a:spLocks noChangeArrowheads="1"/>
            </p:cNvSpPr>
            <p:nvPr/>
          </p:nvSpPr>
          <p:spPr bwMode="auto">
            <a:xfrm>
              <a:off x="2179638"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9" name="Rectangle 33">
              <a:extLst>
                <a:ext uri="{FF2B5EF4-FFF2-40B4-BE49-F238E27FC236}">
                  <a16:creationId xmlns:a16="http://schemas.microsoft.com/office/drawing/2014/main" id="{7F805FC3-8F78-46DD-B572-7F4C27B674AF}"/>
                </a:ext>
              </a:extLst>
            </p:cNvPr>
            <p:cNvSpPr>
              <a:spLocks noChangeArrowheads="1"/>
            </p:cNvSpPr>
            <p:nvPr/>
          </p:nvSpPr>
          <p:spPr bwMode="auto">
            <a:xfrm>
              <a:off x="2214563"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0" name="Rectangle 34">
              <a:extLst>
                <a:ext uri="{FF2B5EF4-FFF2-40B4-BE49-F238E27FC236}">
                  <a16:creationId xmlns:a16="http://schemas.microsoft.com/office/drawing/2014/main" id="{6697BA19-EB09-48A1-9B7A-9C4CF1B08A10}"/>
                </a:ext>
              </a:extLst>
            </p:cNvPr>
            <p:cNvSpPr>
              <a:spLocks noChangeArrowheads="1"/>
            </p:cNvSpPr>
            <p:nvPr/>
          </p:nvSpPr>
          <p:spPr bwMode="auto">
            <a:xfrm>
              <a:off x="2252663" y="2547940"/>
              <a:ext cx="6350" cy="539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1" name="Rectangle 35">
              <a:extLst>
                <a:ext uri="{FF2B5EF4-FFF2-40B4-BE49-F238E27FC236}">
                  <a16:creationId xmlns:a16="http://schemas.microsoft.com/office/drawing/2014/main" id="{41B2F6DD-C043-44B0-A44E-C98FD77DDD88}"/>
                </a:ext>
              </a:extLst>
            </p:cNvPr>
            <p:cNvSpPr>
              <a:spLocks noChangeArrowheads="1"/>
            </p:cNvSpPr>
            <p:nvPr/>
          </p:nvSpPr>
          <p:spPr bwMode="auto">
            <a:xfrm>
              <a:off x="2243138" y="2547940"/>
              <a:ext cx="6350" cy="539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2" name="Rectangle 36">
              <a:extLst>
                <a:ext uri="{FF2B5EF4-FFF2-40B4-BE49-F238E27FC236}">
                  <a16:creationId xmlns:a16="http://schemas.microsoft.com/office/drawing/2014/main" id="{205CCE80-5F26-43E5-BDEC-F18E23F8F0EC}"/>
                </a:ext>
              </a:extLst>
            </p:cNvPr>
            <p:cNvSpPr>
              <a:spLocks noChangeArrowheads="1"/>
            </p:cNvSpPr>
            <p:nvPr/>
          </p:nvSpPr>
          <p:spPr bwMode="auto">
            <a:xfrm>
              <a:off x="2224088" y="2547940"/>
              <a:ext cx="4763" cy="539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3" name="Rectangle 37">
              <a:extLst>
                <a:ext uri="{FF2B5EF4-FFF2-40B4-BE49-F238E27FC236}">
                  <a16:creationId xmlns:a16="http://schemas.microsoft.com/office/drawing/2014/main" id="{A87482B2-9920-41E2-8870-D50AB89733DE}"/>
                </a:ext>
              </a:extLst>
            </p:cNvPr>
            <p:cNvSpPr>
              <a:spLocks noChangeArrowheads="1"/>
            </p:cNvSpPr>
            <p:nvPr/>
          </p:nvSpPr>
          <p:spPr bwMode="auto">
            <a:xfrm>
              <a:off x="2233613" y="2547940"/>
              <a:ext cx="4763" cy="53975"/>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4" name="Rectangle 38">
              <a:extLst>
                <a:ext uri="{FF2B5EF4-FFF2-40B4-BE49-F238E27FC236}">
                  <a16:creationId xmlns:a16="http://schemas.microsoft.com/office/drawing/2014/main" id="{35397D16-8E81-44A1-9FB0-0A1DFD8991DE}"/>
                </a:ext>
              </a:extLst>
            </p:cNvPr>
            <p:cNvSpPr>
              <a:spLocks noChangeArrowheads="1"/>
            </p:cNvSpPr>
            <p:nvPr/>
          </p:nvSpPr>
          <p:spPr bwMode="auto">
            <a:xfrm>
              <a:off x="2095501"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5" name="Rectangle 39">
              <a:extLst>
                <a:ext uri="{FF2B5EF4-FFF2-40B4-BE49-F238E27FC236}">
                  <a16:creationId xmlns:a16="http://schemas.microsoft.com/office/drawing/2014/main" id="{126B7156-12A8-42F2-B69D-F50C383FF2A0}"/>
                </a:ext>
              </a:extLst>
            </p:cNvPr>
            <p:cNvSpPr>
              <a:spLocks noChangeArrowheads="1"/>
            </p:cNvSpPr>
            <p:nvPr/>
          </p:nvSpPr>
          <p:spPr bwMode="auto">
            <a:xfrm>
              <a:off x="2085976"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6" name="Rectangle 40">
              <a:extLst>
                <a:ext uri="{FF2B5EF4-FFF2-40B4-BE49-F238E27FC236}">
                  <a16:creationId xmlns:a16="http://schemas.microsoft.com/office/drawing/2014/main" id="{80AFF199-FF6B-4251-A739-D1AF268DEAEB}"/>
                </a:ext>
              </a:extLst>
            </p:cNvPr>
            <p:cNvSpPr>
              <a:spLocks noChangeArrowheads="1"/>
            </p:cNvSpPr>
            <p:nvPr/>
          </p:nvSpPr>
          <p:spPr bwMode="auto">
            <a:xfrm>
              <a:off x="1982788"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7" name="Rectangle 41">
              <a:extLst>
                <a:ext uri="{FF2B5EF4-FFF2-40B4-BE49-F238E27FC236}">
                  <a16:creationId xmlns:a16="http://schemas.microsoft.com/office/drawing/2014/main" id="{8EB7E9CB-3C92-4098-BF2A-116DFD9F6CED}"/>
                </a:ext>
              </a:extLst>
            </p:cNvPr>
            <p:cNvSpPr>
              <a:spLocks noChangeArrowheads="1"/>
            </p:cNvSpPr>
            <p:nvPr/>
          </p:nvSpPr>
          <p:spPr bwMode="auto">
            <a:xfrm>
              <a:off x="2105026"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8" name="Rectangle 42">
              <a:extLst>
                <a:ext uri="{FF2B5EF4-FFF2-40B4-BE49-F238E27FC236}">
                  <a16:creationId xmlns:a16="http://schemas.microsoft.com/office/drawing/2014/main" id="{06F3348D-46D6-4915-BB10-804AFAE1EDFD}"/>
                </a:ext>
              </a:extLst>
            </p:cNvPr>
            <p:cNvSpPr>
              <a:spLocks noChangeArrowheads="1"/>
            </p:cNvSpPr>
            <p:nvPr/>
          </p:nvSpPr>
          <p:spPr bwMode="auto">
            <a:xfrm>
              <a:off x="2076451"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9" name="Rectangle 43">
              <a:extLst>
                <a:ext uri="{FF2B5EF4-FFF2-40B4-BE49-F238E27FC236}">
                  <a16:creationId xmlns:a16="http://schemas.microsoft.com/office/drawing/2014/main" id="{BF8D1C13-CF24-4FCD-A461-013E0C0F24F5}"/>
                </a:ext>
              </a:extLst>
            </p:cNvPr>
            <p:cNvSpPr>
              <a:spLocks noChangeArrowheads="1"/>
            </p:cNvSpPr>
            <p:nvPr/>
          </p:nvSpPr>
          <p:spPr bwMode="auto">
            <a:xfrm>
              <a:off x="2057401"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0" name="Rectangle 44">
              <a:extLst>
                <a:ext uri="{FF2B5EF4-FFF2-40B4-BE49-F238E27FC236}">
                  <a16:creationId xmlns:a16="http://schemas.microsoft.com/office/drawing/2014/main" id="{1E4C6437-0393-45E1-8C76-989A1F2A8DD9}"/>
                </a:ext>
              </a:extLst>
            </p:cNvPr>
            <p:cNvSpPr>
              <a:spLocks noChangeArrowheads="1"/>
            </p:cNvSpPr>
            <p:nvPr/>
          </p:nvSpPr>
          <p:spPr bwMode="auto">
            <a:xfrm>
              <a:off x="2066926"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1" name="Rectangle 45">
              <a:extLst>
                <a:ext uri="{FF2B5EF4-FFF2-40B4-BE49-F238E27FC236}">
                  <a16:creationId xmlns:a16="http://schemas.microsoft.com/office/drawing/2014/main" id="{2794F96F-E248-4C08-82AA-2AD70B143822}"/>
                </a:ext>
              </a:extLst>
            </p:cNvPr>
            <p:cNvSpPr>
              <a:spLocks noChangeArrowheads="1"/>
            </p:cNvSpPr>
            <p:nvPr/>
          </p:nvSpPr>
          <p:spPr bwMode="auto">
            <a:xfrm>
              <a:off x="2032001"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2" name="Rectangle 46">
              <a:extLst>
                <a:ext uri="{FF2B5EF4-FFF2-40B4-BE49-F238E27FC236}">
                  <a16:creationId xmlns:a16="http://schemas.microsoft.com/office/drawing/2014/main" id="{9FEFC0F1-D0E7-41C9-BFBD-DBFBFBF45271}"/>
                </a:ext>
              </a:extLst>
            </p:cNvPr>
            <p:cNvSpPr>
              <a:spLocks noChangeArrowheads="1"/>
            </p:cNvSpPr>
            <p:nvPr/>
          </p:nvSpPr>
          <p:spPr bwMode="auto">
            <a:xfrm>
              <a:off x="2095501"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3" name="Rectangle 47">
              <a:extLst>
                <a:ext uri="{FF2B5EF4-FFF2-40B4-BE49-F238E27FC236}">
                  <a16:creationId xmlns:a16="http://schemas.microsoft.com/office/drawing/2014/main" id="{C2285FC9-617C-4BD5-A9AF-A7504DE5AB55}"/>
                </a:ext>
              </a:extLst>
            </p:cNvPr>
            <p:cNvSpPr>
              <a:spLocks noChangeArrowheads="1"/>
            </p:cNvSpPr>
            <p:nvPr/>
          </p:nvSpPr>
          <p:spPr bwMode="auto">
            <a:xfrm>
              <a:off x="2020888"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4" name="Freeform 48">
              <a:extLst>
                <a:ext uri="{FF2B5EF4-FFF2-40B4-BE49-F238E27FC236}">
                  <a16:creationId xmlns:a16="http://schemas.microsoft.com/office/drawing/2014/main" id="{35573935-5DBE-404A-9603-1CDAE6A8EF16}"/>
                </a:ext>
              </a:extLst>
            </p:cNvPr>
            <p:cNvSpPr>
              <a:spLocks noEditPoints="1"/>
            </p:cNvSpPr>
            <p:nvPr/>
          </p:nvSpPr>
          <p:spPr bwMode="auto">
            <a:xfrm>
              <a:off x="1897063" y="2530477"/>
              <a:ext cx="727075" cy="465138"/>
            </a:xfrm>
            <a:custGeom>
              <a:avLst/>
              <a:gdLst>
                <a:gd name="T0" fmla="*/ 809 w 1006"/>
                <a:gd name="T1" fmla="*/ 114 h 643"/>
                <a:gd name="T2" fmla="*/ 760 w 1006"/>
                <a:gd name="T3" fmla="*/ 214 h 643"/>
                <a:gd name="T4" fmla="*/ 678 w 1006"/>
                <a:gd name="T5" fmla="*/ 307 h 643"/>
                <a:gd name="T6" fmla="*/ 524 w 1006"/>
                <a:gd name="T7" fmla="*/ 203 h 643"/>
                <a:gd name="T8" fmla="*/ 401 w 1006"/>
                <a:gd name="T9" fmla="*/ 102 h 643"/>
                <a:gd name="T10" fmla="*/ 94 w 1006"/>
                <a:gd name="T11" fmla="*/ 203 h 643"/>
                <a:gd name="T12" fmla="*/ 5 w 1006"/>
                <a:gd name="T13" fmla="*/ 322 h 643"/>
                <a:gd name="T14" fmla="*/ 39 w 1006"/>
                <a:gd name="T15" fmla="*/ 492 h 643"/>
                <a:gd name="T16" fmla="*/ 999 w 1006"/>
                <a:gd name="T17" fmla="*/ 250 h 643"/>
                <a:gd name="T18" fmla="*/ 521 w 1006"/>
                <a:gd name="T19" fmla="*/ 220 h 643"/>
                <a:gd name="T20" fmla="*/ 521 w 1006"/>
                <a:gd name="T21" fmla="*/ 308 h 643"/>
                <a:gd name="T22" fmla="*/ 507 w 1006"/>
                <a:gd name="T23" fmla="*/ 17 h 643"/>
                <a:gd name="T24" fmla="*/ 418 w 1006"/>
                <a:gd name="T25" fmla="*/ 17 h 643"/>
                <a:gd name="T26" fmla="*/ 507 w 1006"/>
                <a:gd name="T27" fmla="*/ 206 h 643"/>
                <a:gd name="T28" fmla="*/ 418 w 1006"/>
                <a:gd name="T29" fmla="*/ 220 h 643"/>
                <a:gd name="T30" fmla="*/ 418 w 1006"/>
                <a:gd name="T31" fmla="*/ 308 h 643"/>
                <a:gd name="T32" fmla="*/ 405 w 1006"/>
                <a:gd name="T33" fmla="*/ 118 h 643"/>
                <a:gd name="T34" fmla="*/ 316 w 1006"/>
                <a:gd name="T35" fmla="*/ 118 h 643"/>
                <a:gd name="T36" fmla="*/ 405 w 1006"/>
                <a:gd name="T37" fmla="*/ 308 h 643"/>
                <a:gd name="T38" fmla="*/ 214 w 1006"/>
                <a:gd name="T39" fmla="*/ 118 h 643"/>
                <a:gd name="T40" fmla="*/ 214 w 1006"/>
                <a:gd name="T41" fmla="*/ 206 h 643"/>
                <a:gd name="T42" fmla="*/ 302 w 1006"/>
                <a:gd name="T43" fmla="*/ 220 h 643"/>
                <a:gd name="T44" fmla="*/ 214 w 1006"/>
                <a:gd name="T45" fmla="*/ 220 h 643"/>
                <a:gd name="T46" fmla="*/ 200 w 1006"/>
                <a:gd name="T47" fmla="*/ 308 h 643"/>
                <a:gd name="T48" fmla="*/ 838 w 1006"/>
                <a:gd name="T49" fmla="*/ 303 h 643"/>
                <a:gd name="T50" fmla="*/ 358 w 1006"/>
                <a:gd name="T51" fmla="*/ 626 h 643"/>
                <a:gd name="T52" fmla="*/ 319 w 1006"/>
                <a:gd name="T53" fmla="*/ 626 h 643"/>
                <a:gd name="T54" fmla="*/ 294 w 1006"/>
                <a:gd name="T55" fmla="*/ 624 h 643"/>
                <a:gd name="T56" fmla="*/ 168 w 1006"/>
                <a:gd name="T57" fmla="*/ 528 h 643"/>
                <a:gd name="T58" fmla="*/ 172 w 1006"/>
                <a:gd name="T59" fmla="*/ 528 h 643"/>
                <a:gd name="T60" fmla="*/ 214 w 1006"/>
                <a:gd name="T61" fmla="*/ 524 h 643"/>
                <a:gd name="T62" fmla="*/ 225 w 1006"/>
                <a:gd name="T63" fmla="*/ 522 h 643"/>
                <a:gd name="T64" fmla="*/ 241 w 1006"/>
                <a:gd name="T65" fmla="*/ 518 h 643"/>
                <a:gd name="T66" fmla="*/ 250 w 1006"/>
                <a:gd name="T67" fmla="*/ 516 h 643"/>
                <a:gd name="T68" fmla="*/ 261 w 1006"/>
                <a:gd name="T69" fmla="*/ 512 h 643"/>
                <a:gd name="T70" fmla="*/ 266 w 1006"/>
                <a:gd name="T71" fmla="*/ 502 h 643"/>
                <a:gd name="T72" fmla="*/ 262 w 1006"/>
                <a:gd name="T73" fmla="*/ 498 h 643"/>
                <a:gd name="T74" fmla="*/ 233 w 1006"/>
                <a:gd name="T75" fmla="*/ 504 h 643"/>
                <a:gd name="T76" fmla="*/ 147 w 1006"/>
                <a:gd name="T77" fmla="*/ 513 h 643"/>
                <a:gd name="T78" fmla="*/ 57 w 1006"/>
                <a:gd name="T79" fmla="*/ 489 h 643"/>
                <a:gd name="T80" fmla="*/ 678 w 1006"/>
                <a:gd name="T81" fmla="*/ 324 h 643"/>
                <a:gd name="T82" fmla="*/ 795 w 1006"/>
                <a:gd name="T83" fmla="*/ 266 h 643"/>
                <a:gd name="T84" fmla="*/ 783 w 1006"/>
                <a:gd name="T85" fmla="*/ 242 h 643"/>
                <a:gd name="T86" fmla="*/ 777 w 1006"/>
                <a:gd name="T87" fmla="*/ 187 h 643"/>
                <a:gd name="T88" fmla="*/ 798 w 1006"/>
                <a:gd name="T89" fmla="*/ 127 h 643"/>
                <a:gd name="T90" fmla="*/ 843 w 1006"/>
                <a:gd name="T91" fmla="*/ 179 h 643"/>
                <a:gd name="T92" fmla="*/ 852 w 1006"/>
                <a:gd name="T93" fmla="*/ 200 h 643"/>
                <a:gd name="T94" fmla="*/ 860 w 1006"/>
                <a:gd name="T95" fmla="*/ 240 h 643"/>
                <a:gd name="T96" fmla="*/ 838 w 1006"/>
                <a:gd name="T97" fmla="*/ 30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06" h="643">
                  <a:moveTo>
                    <a:pt x="992" y="228"/>
                  </a:moveTo>
                  <a:cubicBezTo>
                    <a:pt x="958" y="208"/>
                    <a:pt x="912" y="205"/>
                    <a:pt x="873" y="217"/>
                  </a:cubicBezTo>
                  <a:cubicBezTo>
                    <a:pt x="868" y="176"/>
                    <a:pt x="841" y="140"/>
                    <a:pt x="809" y="114"/>
                  </a:cubicBezTo>
                  <a:cubicBezTo>
                    <a:pt x="796" y="104"/>
                    <a:pt x="796" y="104"/>
                    <a:pt x="796" y="104"/>
                  </a:cubicBezTo>
                  <a:cubicBezTo>
                    <a:pt x="785" y="116"/>
                    <a:pt x="785" y="116"/>
                    <a:pt x="785" y="116"/>
                  </a:cubicBezTo>
                  <a:cubicBezTo>
                    <a:pt x="764" y="141"/>
                    <a:pt x="757" y="182"/>
                    <a:pt x="760" y="214"/>
                  </a:cubicBezTo>
                  <a:cubicBezTo>
                    <a:pt x="762" y="237"/>
                    <a:pt x="770" y="261"/>
                    <a:pt x="784" y="280"/>
                  </a:cubicBezTo>
                  <a:cubicBezTo>
                    <a:pt x="773" y="286"/>
                    <a:pt x="761" y="291"/>
                    <a:pt x="750" y="295"/>
                  </a:cubicBezTo>
                  <a:cubicBezTo>
                    <a:pt x="727" y="303"/>
                    <a:pt x="702" y="307"/>
                    <a:pt x="678" y="307"/>
                  </a:cubicBezTo>
                  <a:cubicBezTo>
                    <a:pt x="627" y="307"/>
                    <a:pt x="627" y="307"/>
                    <a:pt x="627" y="307"/>
                  </a:cubicBezTo>
                  <a:cubicBezTo>
                    <a:pt x="627" y="203"/>
                    <a:pt x="627" y="203"/>
                    <a:pt x="627" y="203"/>
                  </a:cubicBezTo>
                  <a:cubicBezTo>
                    <a:pt x="524" y="203"/>
                    <a:pt x="524" y="203"/>
                    <a:pt x="524" y="203"/>
                  </a:cubicBezTo>
                  <a:cubicBezTo>
                    <a:pt x="524" y="0"/>
                    <a:pt x="524" y="0"/>
                    <a:pt x="524" y="0"/>
                  </a:cubicBezTo>
                  <a:cubicBezTo>
                    <a:pt x="401" y="0"/>
                    <a:pt x="401" y="0"/>
                    <a:pt x="401" y="0"/>
                  </a:cubicBezTo>
                  <a:cubicBezTo>
                    <a:pt x="401" y="102"/>
                    <a:pt x="401" y="102"/>
                    <a:pt x="401" y="102"/>
                  </a:cubicBezTo>
                  <a:cubicBezTo>
                    <a:pt x="197" y="102"/>
                    <a:pt x="197" y="102"/>
                    <a:pt x="197" y="102"/>
                  </a:cubicBezTo>
                  <a:cubicBezTo>
                    <a:pt x="197" y="203"/>
                    <a:pt x="197" y="203"/>
                    <a:pt x="197" y="203"/>
                  </a:cubicBezTo>
                  <a:cubicBezTo>
                    <a:pt x="94" y="203"/>
                    <a:pt x="94" y="203"/>
                    <a:pt x="94" y="203"/>
                  </a:cubicBezTo>
                  <a:cubicBezTo>
                    <a:pt x="94" y="307"/>
                    <a:pt x="94" y="307"/>
                    <a:pt x="94" y="307"/>
                  </a:cubicBezTo>
                  <a:cubicBezTo>
                    <a:pt x="7" y="307"/>
                    <a:pt x="7" y="307"/>
                    <a:pt x="7" y="307"/>
                  </a:cubicBezTo>
                  <a:cubicBezTo>
                    <a:pt x="5" y="322"/>
                    <a:pt x="5" y="322"/>
                    <a:pt x="5" y="322"/>
                  </a:cubicBezTo>
                  <a:cubicBezTo>
                    <a:pt x="0" y="373"/>
                    <a:pt x="8" y="425"/>
                    <a:pt x="29" y="472"/>
                  </a:cubicBezTo>
                  <a:cubicBezTo>
                    <a:pt x="38" y="490"/>
                    <a:pt x="38" y="490"/>
                    <a:pt x="38" y="490"/>
                  </a:cubicBezTo>
                  <a:cubicBezTo>
                    <a:pt x="39" y="492"/>
                    <a:pt x="39" y="492"/>
                    <a:pt x="39" y="492"/>
                  </a:cubicBezTo>
                  <a:cubicBezTo>
                    <a:pt x="102" y="598"/>
                    <a:pt x="213" y="643"/>
                    <a:pt x="334" y="643"/>
                  </a:cubicBezTo>
                  <a:cubicBezTo>
                    <a:pt x="568" y="643"/>
                    <a:pt x="761" y="539"/>
                    <a:pt x="850" y="320"/>
                  </a:cubicBezTo>
                  <a:cubicBezTo>
                    <a:pt x="909" y="324"/>
                    <a:pt x="970" y="306"/>
                    <a:pt x="999" y="250"/>
                  </a:cubicBezTo>
                  <a:cubicBezTo>
                    <a:pt x="1006" y="236"/>
                    <a:pt x="1006" y="236"/>
                    <a:pt x="1006" y="236"/>
                  </a:cubicBezTo>
                  <a:lnTo>
                    <a:pt x="992" y="228"/>
                  </a:lnTo>
                  <a:close/>
                  <a:moveTo>
                    <a:pt x="521" y="220"/>
                  </a:moveTo>
                  <a:cubicBezTo>
                    <a:pt x="610" y="220"/>
                    <a:pt x="610" y="220"/>
                    <a:pt x="610" y="220"/>
                  </a:cubicBezTo>
                  <a:cubicBezTo>
                    <a:pt x="610" y="308"/>
                    <a:pt x="610" y="308"/>
                    <a:pt x="610" y="308"/>
                  </a:cubicBezTo>
                  <a:cubicBezTo>
                    <a:pt x="521" y="308"/>
                    <a:pt x="521" y="308"/>
                    <a:pt x="521" y="308"/>
                  </a:cubicBezTo>
                  <a:lnTo>
                    <a:pt x="521" y="220"/>
                  </a:lnTo>
                  <a:close/>
                  <a:moveTo>
                    <a:pt x="418" y="17"/>
                  </a:moveTo>
                  <a:cubicBezTo>
                    <a:pt x="507" y="17"/>
                    <a:pt x="507" y="17"/>
                    <a:pt x="507" y="17"/>
                  </a:cubicBezTo>
                  <a:cubicBezTo>
                    <a:pt x="507" y="105"/>
                    <a:pt x="507" y="105"/>
                    <a:pt x="507" y="105"/>
                  </a:cubicBezTo>
                  <a:cubicBezTo>
                    <a:pt x="418" y="105"/>
                    <a:pt x="418" y="105"/>
                    <a:pt x="418" y="105"/>
                  </a:cubicBezTo>
                  <a:lnTo>
                    <a:pt x="418" y="17"/>
                  </a:lnTo>
                  <a:close/>
                  <a:moveTo>
                    <a:pt x="418" y="118"/>
                  </a:moveTo>
                  <a:cubicBezTo>
                    <a:pt x="507" y="118"/>
                    <a:pt x="507" y="118"/>
                    <a:pt x="507" y="118"/>
                  </a:cubicBezTo>
                  <a:cubicBezTo>
                    <a:pt x="507" y="206"/>
                    <a:pt x="507" y="206"/>
                    <a:pt x="507" y="206"/>
                  </a:cubicBezTo>
                  <a:cubicBezTo>
                    <a:pt x="418" y="206"/>
                    <a:pt x="418" y="206"/>
                    <a:pt x="418" y="206"/>
                  </a:cubicBezTo>
                  <a:lnTo>
                    <a:pt x="418" y="118"/>
                  </a:lnTo>
                  <a:close/>
                  <a:moveTo>
                    <a:pt x="418" y="220"/>
                  </a:moveTo>
                  <a:cubicBezTo>
                    <a:pt x="507" y="220"/>
                    <a:pt x="507" y="220"/>
                    <a:pt x="507" y="220"/>
                  </a:cubicBezTo>
                  <a:cubicBezTo>
                    <a:pt x="507" y="308"/>
                    <a:pt x="507" y="308"/>
                    <a:pt x="507" y="308"/>
                  </a:cubicBezTo>
                  <a:cubicBezTo>
                    <a:pt x="418" y="308"/>
                    <a:pt x="418" y="308"/>
                    <a:pt x="418" y="308"/>
                  </a:cubicBezTo>
                  <a:lnTo>
                    <a:pt x="418" y="220"/>
                  </a:lnTo>
                  <a:close/>
                  <a:moveTo>
                    <a:pt x="316" y="118"/>
                  </a:moveTo>
                  <a:cubicBezTo>
                    <a:pt x="405" y="118"/>
                    <a:pt x="405" y="118"/>
                    <a:pt x="405" y="118"/>
                  </a:cubicBezTo>
                  <a:cubicBezTo>
                    <a:pt x="405" y="206"/>
                    <a:pt x="405" y="206"/>
                    <a:pt x="405" y="206"/>
                  </a:cubicBezTo>
                  <a:cubicBezTo>
                    <a:pt x="316" y="206"/>
                    <a:pt x="316" y="206"/>
                    <a:pt x="316" y="206"/>
                  </a:cubicBezTo>
                  <a:lnTo>
                    <a:pt x="316" y="118"/>
                  </a:lnTo>
                  <a:close/>
                  <a:moveTo>
                    <a:pt x="316" y="220"/>
                  </a:moveTo>
                  <a:cubicBezTo>
                    <a:pt x="405" y="220"/>
                    <a:pt x="405" y="220"/>
                    <a:pt x="405" y="220"/>
                  </a:cubicBezTo>
                  <a:cubicBezTo>
                    <a:pt x="405" y="308"/>
                    <a:pt x="405" y="308"/>
                    <a:pt x="405" y="308"/>
                  </a:cubicBezTo>
                  <a:cubicBezTo>
                    <a:pt x="316" y="308"/>
                    <a:pt x="316" y="308"/>
                    <a:pt x="316" y="308"/>
                  </a:cubicBezTo>
                  <a:lnTo>
                    <a:pt x="316" y="220"/>
                  </a:lnTo>
                  <a:close/>
                  <a:moveTo>
                    <a:pt x="214" y="118"/>
                  </a:moveTo>
                  <a:cubicBezTo>
                    <a:pt x="302" y="118"/>
                    <a:pt x="302" y="118"/>
                    <a:pt x="302" y="118"/>
                  </a:cubicBezTo>
                  <a:cubicBezTo>
                    <a:pt x="302" y="206"/>
                    <a:pt x="302" y="206"/>
                    <a:pt x="302" y="206"/>
                  </a:cubicBezTo>
                  <a:cubicBezTo>
                    <a:pt x="214" y="206"/>
                    <a:pt x="214" y="206"/>
                    <a:pt x="214" y="206"/>
                  </a:cubicBezTo>
                  <a:lnTo>
                    <a:pt x="214" y="118"/>
                  </a:lnTo>
                  <a:close/>
                  <a:moveTo>
                    <a:pt x="214" y="220"/>
                  </a:moveTo>
                  <a:cubicBezTo>
                    <a:pt x="302" y="220"/>
                    <a:pt x="302" y="220"/>
                    <a:pt x="302" y="220"/>
                  </a:cubicBezTo>
                  <a:cubicBezTo>
                    <a:pt x="302" y="308"/>
                    <a:pt x="302" y="308"/>
                    <a:pt x="302" y="308"/>
                  </a:cubicBezTo>
                  <a:cubicBezTo>
                    <a:pt x="214" y="308"/>
                    <a:pt x="214" y="308"/>
                    <a:pt x="214" y="308"/>
                  </a:cubicBezTo>
                  <a:lnTo>
                    <a:pt x="214" y="220"/>
                  </a:lnTo>
                  <a:close/>
                  <a:moveTo>
                    <a:pt x="111" y="220"/>
                  </a:moveTo>
                  <a:cubicBezTo>
                    <a:pt x="200" y="220"/>
                    <a:pt x="200" y="220"/>
                    <a:pt x="200" y="220"/>
                  </a:cubicBezTo>
                  <a:cubicBezTo>
                    <a:pt x="200" y="308"/>
                    <a:pt x="200" y="308"/>
                    <a:pt x="200" y="308"/>
                  </a:cubicBezTo>
                  <a:cubicBezTo>
                    <a:pt x="111" y="308"/>
                    <a:pt x="111" y="308"/>
                    <a:pt x="111" y="308"/>
                  </a:cubicBezTo>
                  <a:lnTo>
                    <a:pt x="111" y="220"/>
                  </a:lnTo>
                  <a:close/>
                  <a:moveTo>
                    <a:pt x="838" y="303"/>
                  </a:moveTo>
                  <a:cubicBezTo>
                    <a:pt x="757" y="517"/>
                    <a:pt x="576" y="618"/>
                    <a:pt x="362" y="626"/>
                  </a:cubicBezTo>
                  <a:cubicBezTo>
                    <a:pt x="362" y="626"/>
                    <a:pt x="362" y="626"/>
                    <a:pt x="362" y="626"/>
                  </a:cubicBezTo>
                  <a:cubicBezTo>
                    <a:pt x="361" y="626"/>
                    <a:pt x="359" y="626"/>
                    <a:pt x="358" y="626"/>
                  </a:cubicBezTo>
                  <a:cubicBezTo>
                    <a:pt x="356" y="626"/>
                    <a:pt x="354" y="626"/>
                    <a:pt x="353" y="626"/>
                  </a:cubicBezTo>
                  <a:cubicBezTo>
                    <a:pt x="347" y="626"/>
                    <a:pt x="340" y="626"/>
                    <a:pt x="334" y="626"/>
                  </a:cubicBezTo>
                  <a:cubicBezTo>
                    <a:pt x="329" y="626"/>
                    <a:pt x="324" y="626"/>
                    <a:pt x="319" y="626"/>
                  </a:cubicBezTo>
                  <a:cubicBezTo>
                    <a:pt x="316" y="626"/>
                    <a:pt x="314" y="626"/>
                    <a:pt x="311" y="626"/>
                  </a:cubicBezTo>
                  <a:cubicBezTo>
                    <a:pt x="306" y="625"/>
                    <a:pt x="301" y="625"/>
                    <a:pt x="296" y="625"/>
                  </a:cubicBezTo>
                  <a:cubicBezTo>
                    <a:pt x="295" y="624"/>
                    <a:pt x="295" y="624"/>
                    <a:pt x="294" y="624"/>
                  </a:cubicBezTo>
                  <a:cubicBezTo>
                    <a:pt x="192" y="616"/>
                    <a:pt x="133" y="577"/>
                    <a:pt x="83" y="528"/>
                  </a:cubicBezTo>
                  <a:cubicBezTo>
                    <a:pt x="100" y="529"/>
                    <a:pt x="116" y="529"/>
                    <a:pt x="131" y="529"/>
                  </a:cubicBezTo>
                  <a:cubicBezTo>
                    <a:pt x="144" y="529"/>
                    <a:pt x="157" y="529"/>
                    <a:pt x="168" y="528"/>
                  </a:cubicBezTo>
                  <a:cubicBezTo>
                    <a:pt x="170" y="528"/>
                    <a:pt x="171" y="528"/>
                    <a:pt x="172" y="528"/>
                  </a:cubicBezTo>
                  <a:cubicBezTo>
                    <a:pt x="172" y="528"/>
                    <a:pt x="172" y="528"/>
                    <a:pt x="172" y="528"/>
                  </a:cubicBezTo>
                  <a:cubicBezTo>
                    <a:pt x="172" y="528"/>
                    <a:pt x="172" y="528"/>
                    <a:pt x="172" y="528"/>
                  </a:cubicBezTo>
                  <a:cubicBezTo>
                    <a:pt x="183" y="527"/>
                    <a:pt x="194" y="526"/>
                    <a:pt x="204" y="525"/>
                  </a:cubicBezTo>
                  <a:cubicBezTo>
                    <a:pt x="204" y="525"/>
                    <a:pt x="204" y="525"/>
                    <a:pt x="204" y="525"/>
                  </a:cubicBezTo>
                  <a:cubicBezTo>
                    <a:pt x="207" y="525"/>
                    <a:pt x="210" y="524"/>
                    <a:pt x="214" y="524"/>
                  </a:cubicBezTo>
                  <a:cubicBezTo>
                    <a:pt x="214" y="524"/>
                    <a:pt x="214" y="524"/>
                    <a:pt x="214" y="523"/>
                  </a:cubicBezTo>
                  <a:cubicBezTo>
                    <a:pt x="217" y="523"/>
                    <a:pt x="220" y="523"/>
                    <a:pt x="223" y="522"/>
                  </a:cubicBezTo>
                  <a:cubicBezTo>
                    <a:pt x="224" y="522"/>
                    <a:pt x="224" y="522"/>
                    <a:pt x="225" y="522"/>
                  </a:cubicBezTo>
                  <a:cubicBezTo>
                    <a:pt x="227" y="521"/>
                    <a:pt x="230" y="521"/>
                    <a:pt x="232" y="520"/>
                  </a:cubicBezTo>
                  <a:cubicBezTo>
                    <a:pt x="233" y="520"/>
                    <a:pt x="234" y="520"/>
                    <a:pt x="234" y="520"/>
                  </a:cubicBezTo>
                  <a:cubicBezTo>
                    <a:pt x="237" y="519"/>
                    <a:pt x="239" y="519"/>
                    <a:pt x="241" y="518"/>
                  </a:cubicBezTo>
                  <a:cubicBezTo>
                    <a:pt x="241" y="518"/>
                    <a:pt x="241" y="518"/>
                    <a:pt x="242" y="518"/>
                  </a:cubicBezTo>
                  <a:cubicBezTo>
                    <a:pt x="244" y="517"/>
                    <a:pt x="247" y="517"/>
                    <a:pt x="249" y="516"/>
                  </a:cubicBezTo>
                  <a:cubicBezTo>
                    <a:pt x="249" y="516"/>
                    <a:pt x="249" y="516"/>
                    <a:pt x="250" y="516"/>
                  </a:cubicBezTo>
                  <a:cubicBezTo>
                    <a:pt x="250" y="516"/>
                    <a:pt x="250" y="516"/>
                    <a:pt x="250" y="516"/>
                  </a:cubicBezTo>
                  <a:cubicBezTo>
                    <a:pt x="252" y="515"/>
                    <a:pt x="253" y="515"/>
                    <a:pt x="255" y="514"/>
                  </a:cubicBezTo>
                  <a:cubicBezTo>
                    <a:pt x="257" y="514"/>
                    <a:pt x="259" y="513"/>
                    <a:pt x="261" y="512"/>
                  </a:cubicBezTo>
                  <a:cubicBezTo>
                    <a:pt x="262" y="512"/>
                    <a:pt x="263" y="512"/>
                    <a:pt x="264" y="511"/>
                  </a:cubicBezTo>
                  <a:cubicBezTo>
                    <a:pt x="265" y="509"/>
                    <a:pt x="266" y="508"/>
                    <a:pt x="266" y="506"/>
                  </a:cubicBezTo>
                  <a:cubicBezTo>
                    <a:pt x="266" y="505"/>
                    <a:pt x="266" y="503"/>
                    <a:pt x="266" y="502"/>
                  </a:cubicBezTo>
                  <a:cubicBezTo>
                    <a:pt x="266" y="502"/>
                    <a:pt x="265" y="501"/>
                    <a:pt x="265" y="501"/>
                  </a:cubicBezTo>
                  <a:cubicBezTo>
                    <a:pt x="265" y="501"/>
                    <a:pt x="265" y="500"/>
                    <a:pt x="264" y="500"/>
                  </a:cubicBezTo>
                  <a:cubicBezTo>
                    <a:pt x="264" y="499"/>
                    <a:pt x="263" y="498"/>
                    <a:pt x="262" y="498"/>
                  </a:cubicBezTo>
                  <a:cubicBezTo>
                    <a:pt x="261" y="498"/>
                    <a:pt x="260" y="497"/>
                    <a:pt x="259" y="497"/>
                  </a:cubicBezTo>
                  <a:cubicBezTo>
                    <a:pt x="258" y="497"/>
                    <a:pt x="257" y="497"/>
                    <a:pt x="256" y="498"/>
                  </a:cubicBezTo>
                  <a:cubicBezTo>
                    <a:pt x="249" y="500"/>
                    <a:pt x="241" y="502"/>
                    <a:pt x="233" y="504"/>
                  </a:cubicBezTo>
                  <a:cubicBezTo>
                    <a:pt x="217" y="508"/>
                    <a:pt x="199" y="510"/>
                    <a:pt x="179" y="512"/>
                  </a:cubicBezTo>
                  <a:cubicBezTo>
                    <a:pt x="169" y="513"/>
                    <a:pt x="158" y="513"/>
                    <a:pt x="147" y="513"/>
                  </a:cubicBezTo>
                  <a:cubicBezTo>
                    <a:pt x="147" y="513"/>
                    <a:pt x="147" y="513"/>
                    <a:pt x="147" y="513"/>
                  </a:cubicBezTo>
                  <a:cubicBezTo>
                    <a:pt x="147" y="513"/>
                    <a:pt x="147" y="513"/>
                    <a:pt x="147" y="513"/>
                  </a:cubicBezTo>
                  <a:cubicBezTo>
                    <a:pt x="124" y="514"/>
                    <a:pt x="99" y="513"/>
                    <a:pt x="72" y="512"/>
                  </a:cubicBezTo>
                  <a:cubicBezTo>
                    <a:pt x="67" y="504"/>
                    <a:pt x="62" y="496"/>
                    <a:pt x="57" y="489"/>
                  </a:cubicBezTo>
                  <a:cubicBezTo>
                    <a:pt x="49" y="475"/>
                    <a:pt x="49" y="475"/>
                    <a:pt x="49" y="475"/>
                  </a:cubicBezTo>
                  <a:cubicBezTo>
                    <a:pt x="27" y="431"/>
                    <a:pt x="17" y="380"/>
                    <a:pt x="22" y="324"/>
                  </a:cubicBezTo>
                  <a:cubicBezTo>
                    <a:pt x="678" y="324"/>
                    <a:pt x="678" y="324"/>
                    <a:pt x="678" y="324"/>
                  </a:cubicBezTo>
                  <a:cubicBezTo>
                    <a:pt x="719" y="324"/>
                    <a:pt x="759" y="313"/>
                    <a:pt x="786" y="298"/>
                  </a:cubicBezTo>
                  <a:cubicBezTo>
                    <a:pt x="796" y="293"/>
                    <a:pt x="804" y="287"/>
                    <a:pt x="810" y="282"/>
                  </a:cubicBezTo>
                  <a:cubicBezTo>
                    <a:pt x="804" y="277"/>
                    <a:pt x="800" y="272"/>
                    <a:pt x="795" y="266"/>
                  </a:cubicBezTo>
                  <a:cubicBezTo>
                    <a:pt x="793" y="263"/>
                    <a:pt x="791" y="260"/>
                    <a:pt x="790" y="257"/>
                  </a:cubicBezTo>
                  <a:cubicBezTo>
                    <a:pt x="789" y="255"/>
                    <a:pt x="788" y="254"/>
                    <a:pt x="787" y="252"/>
                  </a:cubicBezTo>
                  <a:cubicBezTo>
                    <a:pt x="786" y="249"/>
                    <a:pt x="784" y="245"/>
                    <a:pt x="783" y="242"/>
                  </a:cubicBezTo>
                  <a:cubicBezTo>
                    <a:pt x="781" y="235"/>
                    <a:pt x="779" y="228"/>
                    <a:pt x="778" y="220"/>
                  </a:cubicBezTo>
                  <a:cubicBezTo>
                    <a:pt x="777" y="213"/>
                    <a:pt x="776" y="205"/>
                    <a:pt x="776" y="198"/>
                  </a:cubicBezTo>
                  <a:cubicBezTo>
                    <a:pt x="777" y="194"/>
                    <a:pt x="777" y="190"/>
                    <a:pt x="777" y="187"/>
                  </a:cubicBezTo>
                  <a:cubicBezTo>
                    <a:pt x="778" y="177"/>
                    <a:pt x="779" y="168"/>
                    <a:pt x="782" y="160"/>
                  </a:cubicBezTo>
                  <a:cubicBezTo>
                    <a:pt x="783" y="155"/>
                    <a:pt x="785" y="150"/>
                    <a:pt x="787" y="146"/>
                  </a:cubicBezTo>
                  <a:cubicBezTo>
                    <a:pt x="790" y="139"/>
                    <a:pt x="794" y="132"/>
                    <a:pt x="798" y="127"/>
                  </a:cubicBezTo>
                  <a:cubicBezTo>
                    <a:pt x="807" y="134"/>
                    <a:pt x="817" y="143"/>
                    <a:pt x="827" y="155"/>
                  </a:cubicBezTo>
                  <a:cubicBezTo>
                    <a:pt x="827" y="156"/>
                    <a:pt x="828" y="157"/>
                    <a:pt x="829" y="158"/>
                  </a:cubicBezTo>
                  <a:cubicBezTo>
                    <a:pt x="834" y="165"/>
                    <a:pt x="839" y="172"/>
                    <a:pt x="843" y="179"/>
                  </a:cubicBezTo>
                  <a:cubicBezTo>
                    <a:pt x="844" y="181"/>
                    <a:pt x="845" y="182"/>
                    <a:pt x="845" y="183"/>
                  </a:cubicBezTo>
                  <a:cubicBezTo>
                    <a:pt x="847" y="187"/>
                    <a:pt x="849" y="191"/>
                    <a:pt x="851" y="196"/>
                  </a:cubicBezTo>
                  <a:cubicBezTo>
                    <a:pt x="851" y="197"/>
                    <a:pt x="852" y="198"/>
                    <a:pt x="852" y="200"/>
                  </a:cubicBezTo>
                  <a:cubicBezTo>
                    <a:pt x="854" y="207"/>
                    <a:pt x="856" y="214"/>
                    <a:pt x="856" y="222"/>
                  </a:cubicBezTo>
                  <a:cubicBezTo>
                    <a:pt x="857" y="228"/>
                    <a:pt x="857" y="235"/>
                    <a:pt x="856" y="241"/>
                  </a:cubicBezTo>
                  <a:cubicBezTo>
                    <a:pt x="857" y="241"/>
                    <a:pt x="859" y="240"/>
                    <a:pt x="860" y="240"/>
                  </a:cubicBezTo>
                  <a:cubicBezTo>
                    <a:pt x="860" y="240"/>
                    <a:pt x="860" y="240"/>
                    <a:pt x="860" y="240"/>
                  </a:cubicBezTo>
                  <a:cubicBezTo>
                    <a:pt x="892" y="225"/>
                    <a:pt x="943" y="219"/>
                    <a:pt x="983" y="242"/>
                  </a:cubicBezTo>
                  <a:cubicBezTo>
                    <a:pt x="957" y="294"/>
                    <a:pt x="899" y="309"/>
                    <a:pt x="838" y="303"/>
                  </a:cubicBezTo>
                  <a:close/>
                </a:path>
              </a:pathLst>
            </a:custGeom>
            <a:ln/>
            <a:extLst>
              <a:ext uri="{91240B29-F687-4F45-9708-019B960494DF}">
                <a14:hiddenLine xmlns:a14="http://schemas.microsoft.com/office/drawing/2010/main" w="9525">
                  <a:solidFill>
                    <a:srgbClr val="000000"/>
                  </a:solidFill>
                  <a:round/>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5" name="Rectangle 49">
              <a:extLst>
                <a:ext uri="{FF2B5EF4-FFF2-40B4-BE49-F238E27FC236}">
                  <a16:creationId xmlns:a16="http://schemas.microsoft.com/office/drawing/2014/main" id="{2DD3AF28-4C40-46EF-A67B-FCB7494F174D}"/>
                </a:ext>
              </a:extLst>
            </p:cNvPr>
            <p:cNvSpPr>
              <a:spLocks noChangeArrowheads="1"/>
            </p:cNvSpPr>
            <p:nvPr/>
          </p:nvSpPr>
          <p:spPr bwMode="auto">
            <a:xfrm>
              <a:off x="1992313"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6" name="Rectangle 50">
              <a:extLst>
                <a:ext uri="{FF2B5EF4-FFF2-40B4-BE49-F238E27FC236}">
                  <a16:creationId xmlns:a16="http://schemas.microsoft.com/office/drawing/2014/main" id="{64A74C19-5872-4DEC-9F9C-564074DB9528}"/>
                </a:ext>
              </a:extLst>
            </p:cNvPr>
            <p:cNvSpPr>
              <a:spLocks noChangeArrowheads="1"/>
            </p:cNvSpPr>
            <p:nvPr/>
          </p:nvSpPr>
          <p:spPr bwMode="auto">
            <a:xfrm>
              <a:off x="2001838" y="2695577"/>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7" name="Rectangle 51">
              <a:extLst>
                <a:ext uri="{FF2B5EF4-FFF2-40B4-BE49-F238E27FC236}">
                  <a16:creationId xmlns:a16="http://schemas.microsoft.com/office/drawing/2014/main" id="{0B4FECE0-BA86-413D-8662-D4B7F1F796DC}"/>
                </a:ext>
              </a:extLst>
            </p:cNvPr>
            <p:cNvSpPr>
              <a:spLocks noChangeArrowheads="1"/>
            </p:cNvSpPr>
            <p:nvPr/>
          </p:nvSpPr>
          <p:spPr bwMode="auto">
            <a:xfrm>
              <a:off x="2011363" y="2695577"/>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8" name="Rectangle 52">
              <a:extLst>
                <a:ext uri="{FF2B5EF4-FFF2-40B4-BE49-F238E27FC236}">
                  <a16:creationId xmlns:a16="http://schemas.microsoft.com/office/drawing/2014/main" id="{609D49F3-BE79-4BC7-9817-CA49583E43FE}"/>
                </a:ext>
              </a:extLst>
            </p:cNvPr>
            <p:cNvSpPr>
              <a:spLocks noChangeArrowheads="1"/>
            </p:cNvSpPr>
            <p:nvPr/>
          </p:nvSpPr>
          <p:spPr bwMode="auto">
            <a:xfrm>
              <a:off x="2105026"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9" name="Rectangle 53">
              <a:extLst>
                <a:ext uri="{FF2B5EF4-FFF2-40B4-BE49-F238E27FC236}">
                  <a16:creationId xmlns:a16="http://schemas.microsoft.com/office/drawing/2014/main" id="{32BEA066-D07B-406F-93A7-993CEBA9AC53}"/>
                </a:ext>
              </a:extLst>
            </p:cNvPr>
            <p:cNvSpPr>
              <a:spLocks noChangeArrowheads="1"/>
            </p:cNvSpPr>
            <p:nvPr/>
          </p:nvSpPr>
          <p:spPr bwMode="auto">
            <a:xfrm>
              <a:off x="2170113"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0" name="Rectangle 54">
              <a:extLst>
                <a:ext uri="{FF2B5EF4-FFF2-40B4-BE49-F238E27FC236}">
                  <a16:creationId xmlns:a16="http://schemas.microsoft.com/office/drawing/2014/main" id="{E70858CD-9547-40CB-9B3C-13BE004D71AF}"/>
                </a:ext>
              </a:extLst>
            </p:cNvPr>
            <p:cNvSpPr>
              <a:spLocks noChangeArrowheads="1"/>
            </p:cNvSpPr>
            <p:nvPr/>
          </p:nvSpPr>
          <p:spPr bwMode="auto">
            <a:xfrm>
              <a:off x="2057401"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1" name="Rectangle 55">
              <a:extLst>
                <a:ext uri="{FF2B5EF4-FFF2-40B4-BE49-F238E27FC236}">
                  <a16:creationId xmlns:a16="http://schemas.microsoft.com/office/drawing/2014/main" id="{735CB6FE-B83F-4A55-BB36-388E10F6FA4E}"/>
                </a:ext>
              </a:extLst>
            </p:cNvPr>
            <p:cNvSpPr>
              <a:spLocks noChangeArrowheads="1"/>
            </p:cNvSpPr>
            <p:nvPr/>
          </p:nvSpPr>
          <p:spPr bwMode="auto">
            <a:xfrm>
              <a:off x="2066926"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2" name="Rectangle 56">
              <a:extLst>
                <a:ext uri="{FF2B5EF4-FFF2-40B4-BE49-F238E27FC236}">
                  <a16:creationId xmlns:a16="http://schemas.microsoft.com/office/drawing/2014/main" id="{1735FE87-1426-4904-B58B-CD48987D5F46}"/>
                </a:ext>
              </a:extLst>
            </p:cNvPr>
            <p:cNvSpPr>
              <a:spLocks noChangeArrowheads="1"/>
            </p:cNvSpPr>
            <p:nvPr/>
          </p:nvSpPr>
          <p:spPr bwMode="auto">
            <a:xfrm>
              <a:off x="2149476" y="2695577"/>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3" name="Rectangle 57">
              <a:extLst>
                <a:ext uri="{FF2B5EF4-FFF2-40B4-BE49-F238E27FC236}">
                  <a16:creationId xmlns:a16="http://schemas.microsoft.com/office/drawing/2014/main" id="{21063836-D2C0-411B-9BEE-2703A5CB891B}"/>
                </a:ext>
              </a:extLst>
            </p:cNvPr>
            <p:cNvSpPr>
              <a:spLocks noChangeArrowheads="1"/>
            </p:cNvSpPr>
            <p:nvPr/>
          </p:nvSpPr>
          <p:spPr bwMode="auto">
            <a:xfrm>
              <a:off x="2160588"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4" name="Rectangle 58">
              <a:extLst>
                <a:ext uri="{FF2B5EF4-FFF2-40B4-BE49-F238E27FC236}">
                  <a16:creationId xmlns:a16="http://schemas.microsoft.com/office/drawing/2014/main" id="{56F8F311-7B47-4033-AEE9-D01FB4D80DD5}"/>
                </a:ext>
              </a:extLst>
            </p:cNvPr>
            <p:cNvSpPr>
              <a:spLocks noChangeArrowheads="1"/>
            </p:cNvSpPr>
            <p:nvPr/>
          </p:nvSpPr>
          <p:spPr bwMode="auto">
            <a:xfrm>
              <a:off x="2179638"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5" name="Rectangle 59">
              <a:extLst>
                <a:ext uri="{FF2B5EF4-FFF2-40B4-BE49-F238E27FC236}">
                  <a16:creationId xmlns:a16="http://schemas.microsoft.com/office/drawing/2014/main" id="{D1A02FD6-37E7-42A2-8251-C1B4912A5C42}"/>
                </a:ext>
              </a:extLst>
            </p:cNvPr>
            <p:cNvSpPr>
              <a:spLocks noChangeArrowheads="1"/>
            </p:cNvSpPr>
            <p:nvPr/>
          </p:nvSpPr>
          <p:spPr bwMode="auto">
            <a:xfrm>
              <a:off x="2139951" y="2695577"/>
              <a:ext cx="6350"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6" name="Rectangle 60">
              <a:extLst>
                <a:ext uri="{FF2B5EF4-FFF2-40B4-BE49-F238E27FC236}">
                  <a16:creationId xmlns:a16="http://schemas.microsoft.com/office/drawing/2014/main" id="{1934BDF7-20C1-4923-AD83-83EB8350FF14}"/>
                </a:ext>
              </a:extLst>
            </p:cNvPr>
            <p:cNvSpPr>
              <a:spLocks noChangeArrowheads="1"/>
            </p:cNvSpPr>
            <p:nvPr/>
          </p:nvSpPr>
          <p:spPr bwMode="auto">
            <a:xfrm>
              <a:off x="2085976"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7" name="Rectangle 61">
              <a:extLst>
                <a:ext uri="{FF2B5EF4-FFF2-40B4-BE49-F238E27FC236}">
                  <a16:creationId xmlns:a16="http://schemas.microsoft.com/office/drawing/2014/main" id="{B9FCFF1D-B6AF-40BA-9FFB-A5B0214FA2E6}"/>
                </a:ext>
              </a:extLst>
            </p:cNvPr>
            <p:cNvSpPr>
              <a:spLocks noChangeArrowheads="1"/>
            </p:cNvSpPr>
            <p:nvPr/>
          </p:nvSpPr>
          <p:spPr bwMode="auto">
            <a:xfrm>
              <a:off x="2130426" y="2695577"/>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8" name="Rectangle 62">
              <a:extLst>
                <a:ext uri="{FF2B5EF4-FFF2-40B4-BE49-F238E27FC236}">
                  <a16:creationId xmlns:a16="http://schemas.microsoft.com/office/drawing/2014/main" id="{681EDF22-D975-45A8-9F13-3FA0C20D3D93}"/>
                </a:ext>
              </a:extLst>
            </p:cNvPr>
            <p:cNvSpPr>
              <a:spLocks noChangeArrowheads="1"/>
            </p:cNvSpPr>
            <p:nvPr/>
          </p:nvSpPr>
          <p:spPr bwMode="auto">
            <a:xfrm>
              <a:off x="2076451" y="2622552"/>
              <a:ext cx="4763" cy="52388"/>
            </a:xfrm>
            <a:prstGeom prst="rect">
              <a:avLst/>
            </a:prstGeom>
            <a:ln/>
            <a:extLs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sp>
        <p:nvSpPr>
          <p:cNvPr id="109" name="Rectangle 108">
            <a:extLst>
              <a:ext uri="{FF2B5EF4-FFF2-40B4-BE49-F238E27FC236}">
                <a16:creationId xmlns:a16="http://schemas.microsoft.com/office/drawing/2014/main" id="{7E479C39-4404-4C35-9C37-B12D7CEAAC67}"/>
              </a:ext>
            </a:extLst>
          </p:cNvPr>
          <p:cNvSpPr/>
          <p:nvPr/>
        </p:nvSpPr>
        <p:spPr>
          <a:xfrm>
            <a:off x="10030339" y="1334340"/>
            <a:ext cx="1358563" cy="307777"/>
          </a:xfrm>
          <a:prstGeom prst="rect">
            <a:avLst/>
          </a:prstGeom>
        </p:spPr>
        <p:txBody>
          <a:bodyPr wrap="square">
            <a:spAutoFit/>
          </a:bodyPr>
          <a:lstStyle/>
          <a:p>
            <a:pPr algn="ctr" defTabSz="932472" fontAlgn="base">
              <a:spcBef>
                <a:spcPct val="0"/>
              </a:spcBef>
              <a:spcAft>
                <a:spcPct val="0"/>
              </a:spcAft>
            </a:pPr>
            <a:r>
              <a:rPr lang="en-US" sz="1400"/>
              <a:t>Docker Hub</a:t>
            </a:r>
          </a:p>
        </p:txBody>
      </p:sp>
      <p:cxnSp>
        <p:nvCxnSpPr>
          <p:cNvPr id="110" name="Straight Arrow Connector 109">
            <a:extLst>
              <a:ext uri="{FF2B5EF4-FFF2-40B4-BE49-F238E27FC236}">
                <a16:creationId xmlns:a16="http://schemas.microsoft.com/office/drawing/2014/main" id="{BA6C7FC2-2B21-435D-8D25-A44DA68FA46B}"/>
              </a:ext>
            </a:extLst>
          </p:cNvPr>
          <p:cNvCxnSpPr>
            <a:cxnSpLocks/>
            <a:endCxn id="23" idx="0"/>
          </p:cNvCxnSpPr>
          <p:nvPr/>
        </p:nvCxnSpPr>
        <p:spPr>
          <a:xfrm flipH="1">
            <a:off x="10658873" y="2404837"/>
            <a:ext cx="14838" cy="74776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2754CBB0-B174-41C3-AC34-5CB74B3E8C43}"/>
              </a:ext>
            </a:extLst>
          </p:cNvPr>
          <p:cNvSpPr/>
          <p:nvPr/>
        </p:nvSpPr>
        <p:spPr>
          <a:xfrm>
            <a:off x="10751478" y="2390427"/>
            <a:ext cx="1221271" cy="397032"/>
          </a:xfrm>
          <a:prstGeom prst="rect">
            <a:avLst/>
          </a:prstGeom>
        </p:spPr>
        <p:txBody>
          <a:bodyPr wrap="square">
            <a:spAutoFit/>
          </a:bodyPr>
          <a:lstStyle/>
          <a:p>
            <a:pPr algn="ctr" defTabSz="932239">
              <a:lnSpc>
                <a:spcPct val="90000"/>
              </a:lnSpc>
              <a:spcBef>
                <a:spcPts val="1020"/>
              </a:spcBef>
            </a:pPr>
            <a:r>
              <a:rPr lang="en-US" sz="1100" i="1" kern="0" spc="50">
                <a:latin typeface="Arial" panose="020B0604020202020204" pitchFamily="34" charset="0"/>
                <a:cs typeface="Arial" panose="020B0604020202020204" pitchFamily="34" charset="0"/>
              </a:rPr>
              <a:t>Base Docker Image</a:t>
            </a:r>
          </a:p>
        </p:txBody>
      </p:sp>
      <p:cxnSp>
        <p:nvCxnSpPr>
          <p:cNvPr id="116" name="Connector: Elbow 115">
            <a:extLst>
              <a:ext uri="{FF2B5EF4-FFF2-40B4-BE49-F238E27FC236}">
                <a16:creationId xmlns:a16="http://schemas.microsoft.com/office/drawing/2014/main" id="{85E8300A-0E3B-4F34-BCAC-6C2A60D06DF2}"/>
              </a:ext>
            </a:extLst>
          </p:cNvPr>
          <p:cNvCxnSpPr>
            <a:cxnSpLocks/>
            <a:stCxn id="23" idx="2"/>
            <a:endCxn id="16" idx="3"/>
          </p:cNvCxnSpPr>
          <p:nvPr/>
        </p:nvCxnSpPr>
        <p:spPr>
          <a:xfrm rot="5400000" flipH="1">
            <a:off x="8718669" y="3616774"/>
            <a:ext cx="512333" cy="3368075"/>
          </a:xfrm>
          <a:prstGeom prst="bentConnector4">
            <a:avLst>
              <a:gd name="adj1" fmla="val -44619"/>
              <a:gd name="adj2" fmla="val 67118"/>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5A3FB3F2-46A9-41FA-8758-62AD5BD96664}"/>
              </a:ext>
            </a:extLst>
          </p:cNvPr>
          <p:cNvSpPr/>
          <p:nvPr/>
        </p:nvSpPr>
        <p:spPr>
          <a:xfrm>
            <a:off x="8288209" y="5889214"/>
            <a:ext cx="2517084" cy="258532"/>
          </a:xfrm>
          <a:prstGeom prst="rect">
            <a:avLst/>
          </a:prstGeom>
        </p:spPr>
        <p:txBody>
          <a:bodyPr wrap="square">
            <a:spAutoFit/>
          </a:bodyPr>
          <a:lstStyle/>
          <a:p>
            <a:pPr algn="ctr" defTabSz="932239">
              <a:lnSpc>
                <a:spcPct val="90000"/>
              </a:lnSpc>
              <a:spcBef>
                <a:spcPts val="1020"/>
              </a:spcBef>
            </a:pPr>
            <a:r>
              <a:rPr lang="en-US" sz="1200" i="1" kern="0" spc="50" dirty="0">
                <a:latin typeface="Arial" panose="020B0604020202020204" pitchFamily="34" charset="0"/>
                <a:cs typeface="Arial" panose="020B0604020202020204" pitchFamily="34" charset="0"/>
              </a:rPr>
              <a:t>Run results and artifacts</a:t>
            </a:r>
          </a:p>
        </p:txBody>
      </p:sp>
      <p:sp>
        <p:nvSpPr>
          <p:cNvPr id="134" name="Title 1">
            <a:extLst>
              <a:ext uri="{FF2B5EF4-FFF2-40B4-BE49-F238E27FC236}">
                <a16:creationId xmlns:a16="http://schemas.microsoft.com/office/drawing/2014/main" id="{77883C8E-A72A-4D5E-872B-CE6964F3C4AF}"/>
              </a:ext>
            </a:extLst>
          </p:cNvPr>
          <p:cNvSpPr txBox="1">
            <a:spLocks/>
          </p:cNvSpPr>
          <p:nvPr/>
        </p:nvSpPr>
        <p:spPr>
          <a:xfrm>
            <a:off x="0" y="167672"/>
            <a:ext cx="12126076" cy="1179477"/>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US" sz="5400" b="1" dirty="0">
                <a:solidFill>
                  <a:schemeClr val="accent2"/>
                </a:solidFill>
                <a:latin typeface="Arial" panose="020B0604020202020204" pitchFamily="34" charset="0"/>
                <a:ea typeface="+mj-ea"/>
                <a:cs typeface="Arial" panose="020B0604020202020204" pitchFamily="34" charset="0"/>
                <a:sym typeface="Arial" panose="020B0604020202020204" pitchFamily="34" charset="0"/>
              </a:rPr>
              <a:t>Music Generation on Azure</a:t>
            </a:r>
          </a:p>
        </p:txBody>
      </p:sp>
      <p:pic>
        <p:nvPicPr>
          <p:cNvPr id="135" name="Picture 134">
            <a:extLst>
              <a:ext uri="{FF2B5EF4-FFF2-40B4-BE49-F238E27FC236}">
                <a16:creationId xmlns:a16="http://schemas.microsoft.com/office/drawing/2014/main" id="{4E568916-9439-4398-A356-C55B300A80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6100" y="2624977"/>
            <a:ext cx="734576" cy="783784"/>
          </a:xfrm>
          <a:prstGeom prst="rect">
            <a:avLst/>
          </a:prstGeom>
        </p:spPr>
      </p:pic>
    </p:spTree>
    <p:extLst>
      <p:ext uri="{BB962C8B-B14F-4D97-AF65-F5344CB8AC3E}">
        <p14:creationId xmlns:p14="http://schemas.microsoft.com/office/powerpoint/2010/main" val="206654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7A6F72-E551-4376-9C3C-18AFEEF4D59E}"/>
              </a:ext>
            </a:extLst>
          </p:cNvPr>
          <p:cNvSpPr>
            <a:spLocks noGrp="1"/>
          </p:cNvSpPr>
          <p:nvPr>
            <p:ph type="body" sz="quarter" idx="10"/>
          </p:nvPr>
        </p:nvSpPr>
        <p:spPr>
          <a:xfrm>
            <a:off x="274638" y="2395728"/>
            <a:ext cx="11887199" cy="3337560"/>
          </a:xfrm>
        </p:spPr>
        <p:txBody>
          <a:bodyPr/>
          <a:lstStyle/>
          <a:p>
            <a:pPr>
              <a:lnSpc>
                <a:spcPct val="150000"/>
              </a:lnSpc>
            </a:pPr>
            <a:r>
              <a:rPr lang="en-US" sz="3200" b="1" kern="1200" dirty="0">
                <a:solidFill>
                  <a:schemeClr val="tx1"/>
                </a:solidFill>
                <a:latin typeface="+mn-lt"/>
                <a:cs typeface="+mn-cs"/>
              </a:rPr>
              <a:t>Generated music cannot infringe on copyrights</a:t>
            </a:r>
          </a:p>
          <a:p>
            <a:pPr>
              <a:lnSpc>
                <a:spcPct val="150000"/>
              </a:lnSpc>
            </a:pPr>
            <a:r>
              <a:rPr lang="en-US" sz="3200" b="1" kern="1200" dirty="0">
                <a:solidFill>
                  <a:schemeClr val="tx1"/>
                </a:solidFill>
                <a:latin typeface="+mn-lt"/>
                <a:cs typeface="+mn-cs"/>
              </a:rPr>
              <a:t>Good music is subjective</a:t>
            </a:r>
          </a:p>
          <a:p>
            <a:pPr>
              <a:lnSpc>
                <a:spcPct val="150000"/>
              </a:lnSpc>
            </a:pPr>
            <a:r>
              <a:rPr lang="en-US" sz="3200" b="1" kern="1200" dirty="0">
                <a:solidFill>
                  <a:schemeClr val="tx1"/>
                </a:solidFill>
                <a:latin typeface="+mn-lt"/>
                <a:cs typeface="+mn-cs"/>
              </a:rPr>
              <a:t>Hard to design a good loss function</a:t>
            </a:r>
          </a:p>
          <a:p>
            <a:pPr>
              <a:lnSpc>
                <a:spcPct val="150000"/>
              </a:lnSpc>
            </a:pPr>
            <a:endParaRPr lang="en-US"/>
          </a:p>
        </p:txBody>
      </p:sp>
      <p:sp>
        <p:nvSpPr>
          <p:cNvPr id="4" name="Title 1">
            <a:extLst>
              <a:ext uri="{FF2B5EF4-FFF2-40B4-BE49-F238E27FC236}">
                <a16:creationId xmlns:a16="http://schemas.microsoft.com/office/drawing/2014/main" id="{1AF925F0-6A7D-444A-8075-B501F76F0CFD}"/>
              </a:ext>
            </a:extLst>
          </p:cNvPr>
          <p:cNvSpPr txBox="1">
            <a:spLocks/>
          </p:cNvSpPr>
          <p:nvPr/>
        </p:nvSpPr>
        <p:spPr bwMode="auto">
          <a:xfrm>
            <a:off x="579437" y="83770"/>
            <a:ext cx="11076236"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lvl1pPr algn="ctr" rtl="0" eaLnBrk="1" fontAlgn="base" hangingPunct="1">
              <a:lnSpc>
                <a:spcPct val="90000"/>
              </a:lnSpc>
              <a:spcBef>
                <a:spcPct val="0"/>
              </a:spcBef>
              <a:spcAft>
                <a:spcPct val="0"/>
              </a:spcAft>
              <a:defRPr sz="4080" baseline="0">
                <a:solidFill>
                  <a:srgbClr val="FFFFFF"/>
                </a:solidFill>
                <a:latin typeface="+mj-lt"/>
                <a:ea typeface="+mj-ea"/>
                <a:cs typeface="+mj-cs"/>
                <a:sym typeface="Arial" panose="020B0604020202020204" pitchFamily="34" charset="0"/>
              </a:defRPr>
            </a:lvl1pPr>
            <a:lvl2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2pPr>
            <a:lvl3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3pPr>
            <a:lvl4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4pPr>
            <a:lvl5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5pPr>
            <a:lvl6pPr marL="233172"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6pPr>
            <a:lvl7pPr marL="466344"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7pPr>
            <a:lvl8pPr marL="699516"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8pPr>
            <a:lvl9pPr marL="932688"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9pPr>
          </a:lstStyle>
          <a:p>
            <a:pPr defTabSz="914400"/>
            <a:r>
              <a:rPr lang="en-US" sz="5400" b="1" spc="-102" dirty="0">
                <a:ln w="3175">
                  <a:noFill/>
                </a:ln>
                <a:solidFill>
                  <a:schemeClr val="bg1"/>
                </a:solidFill>
                <a:latin typeface="Arial" panose="020B0604020202020204" pitchFamily="34" charset="0"/>
                <a:cs typeface="Arial" panose="020B0604020202020204" pitchFamily="34" charset="0"/>
              </a:rPr>
              <a:t>Challenges</a:t>
            </a:r>
          </a:p>
        </p:txBody>
      </p:sp>
    </p:spTree>
    <p:extLst>
      <p:ext uri="{BB962C8B-B14F-4D97-AF65-F5344CB8AC3E}">
        <p14:creationId xmlns:p14="http://schemas.microsoft.com/office/powerpoint/2010/main" val="20516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06AB0BD-56BF-4DF7-AF61-D6468F392EC4}"/>
              </a:ext>
            </a:extLst>
          </p:cNvPr>
          <p:cNvSpPr>
            <a:spLocks noGrp="1"/>
          </p:cNvSpPr>
          <p:nvPr>
            <p:ph type="body" sz="quarter" idx="10"/>
          </p:nvPr>
        </p:nvSpPr>
        <p:spPr>
          <a:xfrm>
            <a:off x="274637" y="1833787"/>
            <a:ext cx="11887199" cy="4636008"/>
          </a:xfrm>
        </p:spPr>
        <p:txBody>
          <a:bodyPr/>
          <a:lstStyle/>
          <a:p>
            <a:pPr marL="174625" indent="-174625"/>
            <a:endParaRPr lang="en-US" sz="2400" dirty="0">
              <a:latin typeface="+mn-lt"/>
              <a:cs typeface="Arial"/>
            </a:endParaRPr>
          </a:p>
          <a:p>
            <a:pPr marL="174625" indent="-174625">
              <a:spcAft>
                <a:spcPts val="1200"/>
              </a:spcAft>
            </a:pPr>
            <a:r>
              <a:rPr lang="en-US" sz="2400" dirty="0">
                <a:latin typeface="+mn-lt"/>
              </a:rPr>
              <a:t>Get a free Azure account: </a:t>
            </a:r>
            <a:r>
              <a:rPr lang="en-US" sz="2400" dirty="0">
                <a:latin typeface="+mn-lt"/>
                <a:hlinkClick r:id="rId3"/>
              </a:rPr>
              <a:t>https://azure.microsoft.com/en-us/free</a:t>
            </a:r>
            <a:endParaRPr lang="en-US" sz="2400" dirty="0">
              <a:latin typeface="+mn-lt"/>
            </a:endParaRPr>
          </a:p>
          <a:p>
            <a:pPr marL="174625" indent="-174625">
              <a:spcAft>
                <a:spcPts val="1200"/>
              </a:spcAft>
            </a:pPr>
            <a:r>
              <a:rPr lang="en-US" sz="2400" dirty="0">
                <a:latin typeface="+mn-lt"/>
              </a:rPr>
              <a:t>Get Azure Machine Learning:  </a:t>
            </a:r>
            <a:r>
              <a:rPr lang="en-US" sz="2400" dirty="0">
                <a:latin typeface="+mn-lt"/>
                <a:hlinkClick r:id="rId4"/>
              </a:rPr>
              <a:t>https://portal.azure.com</a:t>
            </a:r>
            <a:endParaRPr lang="en-US" sz="2400" dirty="0">
              <a:latin typeface="+mn-lt"/>
            </a:endParaRPr>
          </a:p>
          <a:p>
            <a:pPr marL="174625" indent="-174625">
              <a:spcAft>
                <a:spcPts val="1200"/>
              </a:spcAft>
            </a:pPr>
            <a:r>
              <a:rPr lang="en-US" sz="2400" dirty="0">
                <a:latin typeface="+mn-lt"/>
              </a:rPr>
              <a:t>Code is </a:t>
            </a:r>
            <a:r>
              <a:rPr lang="en-US" sz="2400">
                <a:latin typeface="+mn-lt"/>
              </a:rPr>
              <a:t>available at: </a:t>
            </a:r>
            <a:r>
              <a:rPr lang="en-US" sz="2400" dirty="0">
                <a:latin typeface="+mn-lt"/>
                <a:hlinkClick r:id="rId5"/>
              </a:rPr>
              <a:t>https://github.com/Azure/MachineLearning-MusicGeneration</a:t>
            </a:r>
            <a:endParaRPr lang="en-US" sz="2400" dirty="0">
              <a:latin typeface="+mn-lt"/>
              <a:cs typeface="Arial"/>
            </a:endParaRPr>
          </a:p>
          <a:p>
            <a:pPr marL="174625" indent="-174625">
              <a:spcAft>
                <a:spcPts val="1200"/>
              </a:spcAft>
            </a:pPr>
            <a:r>
              <a:rPr lang="en-US" sz="2400" dirty="0">
                <a:latin typeface="+mn-lt"/>
              </a:rPr>
              <a:t>Blog: </a:t>
            </a:r>
            <a:r>
              <a:rPr lang="en-US" sz="2400" dirty="0">
                <a:latin typeface="+mn-lt"/>
                <a:hlinkClick r:id="rId6" tooltip="https://aka.ms/Xsr88w"/>
              </a:rPr>
              <a:t>https://aka.ms/Xsr88w </a:t>
            </a:r>
            <a:endParaRPr lang="en-US" sz="2400" dirty="0">
              <a:latin typeface="+mn-lt"/>
              <a:cs typeface="Arial"/>
            </a:endParaRPr>
          </a:p>
          <a:p>
            <a:pPr marL="174625" indent="-174625"/>
            <a:endParaRPr lang="en-US" sz="2400" dirty="0">
              <a:latin typeface="+mn-lt"/>
              <a:cs typeface="Arial"/>
            </a:endParaRPr>
          </a:p>
        </p:txBody>
      </p:sp>
      <p:sp>
        <p:nvSpPr>
          <p:cNvPr id="6" name="Title 1">
            <a:extLst>
              <a:ext uri="{FF2B5EF4-FFF2-40B4-BE49-F238E27FC236}">
                <a16:creationId xmlns:a16="http://schemas.microsoft.com/office/drawing/2014/main" id="{295F43D6-A3A1-464B-971F-A356DF77E5A4}"/>
              </a:ext>
            </a:extLst>
          </p:cNvPr>
          <p:cNvSpPr txBox="1">
            <a:spLocks/>
          </p:cNvSpPr>
          <p:nvPr/>
        </p:nvSpPr>
        <p:spPr bwMode="auto">
          <a:xfrm>
            <a:off x="699551" y="0"/>
            <a:ext cx="11076236" cy="97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b" anchorCtr="0" compatLnSpc="1">
            <a:prstTxWarp prst="textNoShape">
              <a:avLst/>
            </a:prstTxWarp>
          </a:bodyPr>
          <a:lstStyle>
            <a:lvl1pPr algn="ctr" rtl="0" eaLnBrk="1" fontAlgn="base" hangingPunct="1">
              <a:lnSpc>
                <a:spcPct val="90000"/>
              </a:lnSpc>
              <a:spcBef>
                <a:spcPct val="0"/>
              </a:spcBef>
              <a:spcAft>
                <a:spcPct val="0"/>
              </a:spcAft>
              <a:defRPr sz="4080" baseline="0">
                <a:solidFill>
                  <a:srgbClr val="FFFFFF"/>
                </a:solidFill>
                <a:latin typeface="+mj-lt"/>
                <a:ea typeface="+mj-ea"/>
                <a:cs typeface="+mj-cs"/>
                <a:sym typeface="Arial" panose="020B0604020202020204" pitchFamily="34" charset="0"/>
              </a:defRPr>
            </a:lvl1pPr>
            <a:lvl2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2pPr>
            <a:lvl3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3pPr>
            <a:lvl4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4pPr>
            <a:lvl5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5pPr>
            <a:lvl6pPr marL="233172"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6pPr>
            <a:lvl7pPr marL="466344"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7pPr>
            <a:lvl8pPr marL="699516"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8pPr>
            <a:lvl9pPr marL="932688"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9pPr>
          </a:lstStyle>
          <a:p>
            <a:pPr defTabSz="914400"/>
            <a:r>
              <a:rPr lang="en-US" sz="5400" b="1" spc="-102" dirty="0">
                <a:ln w="3175">
                  <a:noFill/>
                </a:ln>
                <a:solidFill>
                  <a:schemeClr val="bg1"/>
                </a:solidFill>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50168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a:t>Questions?</a:t>
            </a:r>
          </a:p>
        </p:txBody>
      </p:sp>
    </p:spTree>
    <p:extLst>
      <p:ext uri="{BB962C8B-B14F-4D97-AF65-F5344CB8AC3E}">
        <p14:creationId xmlns:p14="http://schemas.microsoft.com/office/powerpoint/2010/main" val="269053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C302D36-C144-4F6F-914B-0035B64305BC}"/>
              </a:ext>
            </a:extLst>
          </p:cNvPr>
          <p:cNvPicPr>
            <a:picLocks noChangeAspect="1"/>
          </p:cNvPicPr>
          <p:nvPr/>
        </p:nvPicPr>
        <p:blipFill>
          <a:blip r:embed="rId3"/>
          <a:stretch>
            <a:fillRect/>
          </a:stretch>
        </p:blipFill>
        <p:spPr>
          <a:xfrm>
            <a:off x="637400" y="2411863"/>
            <a:ext cx="11161673" cy="2938575"/>
          </a:xfrm>
          <a:prstGeom prst="rect">
            <a:avLst/>
          </a:prstGeom>
        </p:spPr>
      </p:pic>
      <p:sp>
        <p:nvSpPr>
          <p:cNvPr id="13" name="Title 1">
            <a:extLst>
              <a:ext uri="{FF2B5EF4-FFF2-40B4-BE49-F238E27FC236}">
                <a16:creationId xmlns:a16="http://schemas.microsoft.com/office/drawing/2014/main" id="{68C70738-BA24-4B57-909B-ED160C7FD4AC}"/>
              </a:ext>
            </a:extLst>
          </p:cNvPr>
          <p:cNvSpPr>
            <a:spLocks noGrp="1"/>
          </p:cNvSpPr>
          <p:nvPr>
            <p:ph type="title"/>
          </p:nvPr>
        </p:nvSpPr>
        <p:spPr>
          <a:xfrm>
            <a:off x="699551" y="1"/>
            <a:ext cx="11076236" cy="939800"/>
          </a:xfrm>
        </p:spPr>
        <p:txBody>
          <a:bodyPr/>
          <a:lstStyle/>
          <a:p>
            <a:r>
              <a:rPr lang="en-US" sz="5400" b="1" kern="1200" dirty="0"/>
              <a:t>Computational Creativity</a:t>
            </a:r>
          </a:p>
        </p:txBody>
      </p:sp>
    </p:spTree>
    <p:extLst>
      <p:ext uri="{BB962C8B-B14F-4D97-AF65-F5344CB8AC3E}">
        <p14:creationId xmlns:p14="http://schemas.microsoft.com/office/powerpoint/2010/main" val="46962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8EE2F4-6E87-4199-A66B-019888FB0C41}"/>
              </a:ext>
            </a:extLst>
          </p:cNvPr>
          <p:cNvPicPr>
            <a:picLocks noChangeAspect="1"/>
          </p:cNvPicPr>
          <p:nvPr/>
        </p:nvPicPr>
        <p:blipFill>
          <a:blip r:embed="rId3"/>
          <a:stretch>
            <a:fillRect/>
          </a:stretch>
        </p:blipFill>
        <p:spPr>
          <a:xfrm>
            <a:off x="3023927" y="2322256"/>
            <a:ext cx="6388621" cy="2350013"/>
          </a:xfrm>
          <a:prstGeom prst="rect">
            <a:avLst/>
          </a:prstGeom>
        </p:spPr>
      </p:pic>
    </p:spTree>
    <p:extLst>
      <p:ext uri="{BB962C8B-B14F-4D97-AF65-F5344CB8AC3E}">
        <p14:creationId xmlns:p14="http://schemas.microsoft.com/office/powerpoint/2010/main" val="115573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Music">
            <a:extLst>
              <a:ext uri="{FF2B5EF4-FFF2-40B4-BE49-F238E27FC236}">
                <a16:creationId xmlns:a16="http://schemas.microsoft.com/office/drawing/2014/main" id="{D14A7140-C848-4629-9B08-C5E92CF2E4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87637" y="1709777"/>
            <a:ext cx="2286000" cy="2286000"/>
          </a:xfrm>
          <a:prstGeom prst="rect">
            <a:avLst/>
          </a:prstGeom>
        </p:spPr>
      </p:pic>
      <p:sp>
        <p:nvSpPr>
          <p:cNvPr id="6" name="Arrow: Right 5">
            <a:extLst>
              <a:ext uri="{FF2B5EF4-FFF2-40B4-BE49-F238E27FC236}">
                <a16:creationId xmlns:a16="http://schemas.microsoft.com/office/drawing/2014/main" id="{16B693CD-E454-48E6-BB9C-2A55417A784A}"/>
              </a:ext>
            </a:extLst>
          </p:cNvPr>
          <p:cNvSpPr/>
          <p:nvPr/>
        </p:nvSpPr>
        <p:spPr bwMode="auto">
          <a:xfrm>
            <a:off x="5433719" y="2324555"/>
            <a:ext cx="1752600" cy="762000"/>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7" name="TextBox 6">
            <a:extLst>
              <a:ext uri="{FF2B5EF4-FFF2-40B4-BE49-F238E27FC236}">
                <a16:creationId xmlns:a16="http://schemas.microsoft.com/office/drawing/2014/main" id="{878A7136-5486-42DB-AB9C-F2162BE93DDA}"/>
              </a:ext>
            </a:extLst>
          </p:cNvPr>
          <p:cNvSpPr txBox="1"/>
          <p:nvPr/>
        </p:nvSpPr>
        <p:spPr>
          <a:xfrm>
            <a:off x="7855100" y="728663"/>
            <a:ext cx="2517482" cy="3820982"/>
          </a:xfrm>
          <a:prstGeom prst="rect">
            <a:avLst/>
          </a:prstGeom>
          <a:noFill/>
        </p:spPr>
        <p:txBody>
          <a:bodyPr wrap="square" lIns="182880" tIns="146304" rIns="182880" bIns="146304" rtlCol="0">
            <a:spAutoFit/>
          </a:bodyPr>
          <a:lstStyle/>
          <a:p>
            <a:pPr>
              <a:lnSpc>
                <a:spcPct val="90000"/>
              </a:lnSpc>
              <a:spcAft>
                <a:spcPts val="600"/>
              </a:spcAft>
            </a:pPr>
            <a:r>
              <a:rPr lang="en-US" sz="25000">
                <a:latin typeface="Bell MT" panose="02020503060305020303" pitchFamily="18" charset="0"/>
              </a:rPr>
              <a:t>$</a:t>
            </a:r>
          </a:p>
        </p:txBody>
      </p:sp>
      <p:pic>
        <p:nvPicPr>
          <p:cNvPr id="9" name="Graphic 8" descr="Head with Gears">
            <a:extLst>
              <a:ext uri="{FF2B5EF4-FFF2-40B4-BE49-F238E27FC236}">
                <a16:creationId xmlns:a16="http://schemas.microsoft.com/office/drawing/2014/main" id="{09143E20-ABEA-4598-ADDC-4238F5F70B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87637" y="4549645"/>
            <a:ext cx="2057400" cy="2057400"/>
          </a:xfrm>
          <a:prstGeom prst="rect">
            <a:avLst/>
          </a:prstGeom>
        </p:spPr>
      </p:pic>
      <p:sp>
        <p:nvSpPr>
          <p:cNvPr id="10" name="Arrow: Right 9">
            <a:extLst>
              <a:ext uri="{FF2B5EF4-FFF2-40B4-BE49-F238E27FC236}">
                <a16:creationId xmlns:a16="http://schemas.microsoft.com/office/drawing/2014/main" id="{442EEC4C-BA0F-48F0-BE45-C45E094246AB}"/>
              </a:ext>
            </a:extLst>
          </p:cNvPr>
          <p:cNvSpPr/>
          <p:nvPr/>
        </p:nvSpPr>
        <p:spPr bwMode="auto">
          <a:xfrm>
            <a:off x="5414890" y="4991636"/>
            <a:ext cx="1752600" cy="762000"/>
          </a:xfrm>
          <a:prstGeom prst="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a:gradFill>
                <a:gsLst>
                  <a:gs pos="0">
                    <a:srgbClr val="FFFFFF"/>
                  </a:gs>
                  <a:gs pos="100000">
                    <a:srgbClr val="FFFFFF"/>
                  </a:gs>
                </a:gsLst>
                <a:lin ang="5400000" scaled="0"/>
              </a:gradFill>
            </a:endParaRPr>
          </a:p>
        </p:txBody>
      </p:sp>
      <p:pic>
        <p:nvPicPr>
          <p:cNvPr id="11" name="Graphic 10" descr="Music">
            <a:extLst>
              <a:ext uri="{FF2B5EF4-FFF2-40B4-BE49-F238E27FC236}">
                <a16:creationId xmlns:a16="http://schemas.microsoft.com/office/drawing/2014/main" id="{070D0CB2-616F-4B16-B53C-5EC23FA4C0D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91439" y="4549645"/>
            <a:ext cx="2286000" cy="2286000"/>
          </a:xfrm>
          <a:prstGeom prst="rect">
            <a:avLst/>
          </a:prstGeom>
        </p:spPr>
      </p:pic>
      <p:sp>
        <p:nvSpPr>
          <p:cNvPr id="13" name="Title 1">
            <a:extLst>
              <a:ext uri="{FF2B5EF4-FFF2-40B4-BE49-F238E27FC236}">
                <a16:creationId xmlns:a16="http://schemas.microsoft.com/office/drawing/2014/main" id="{20854FF9-8A3F-4845-A368-0257599754CD}"/>
              </a:ext>
            </a:extLst>
          </p:cNvPr>
          <p:cNvSpPr>
            <a:spLocks noGrp="1"/>
          </p:cNvSpPr>
          <p:nvPr>
            <p:ph type="title"/>
          </p:nvPr>
        </p:nvSpPr>
        <p:spPr>
          <a:xfrm>
            <a:off x="274637" y="213085"/>
            <a:ext cx="3047998" cy="871730"/>
          </a:xfrm>
        </p:spPr>
        <p:txBody>
          <a:bodyPr/>
          <a:lstStyle/>
          <a:p>
            <a:r>
              <a:rPr lang="en-US" sz="5400" b="1" kern="1200" dirty="0"/>
              <a:t>Why ?</a:t>
            </a:r>
          </a:p>
        </p:txBody>
      </p:sp>
    </p:spTree>
    <p:extLst>
      <p:ext uri="{BB962C8B-B14F-4D97-AF65-F5344CB8AC3E}">
        <p14:creationId xmlns:p14="http://schemas.microsoft.com/office/powerpoint/2010/main" val="314224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3AE78-FCE0-4954-B9EF-A1418EB9805D}"/>
              </a:ext>
            </a:extLst>
          </p:cNvPr>
          <p:cNvSpPr>
            <a:spLocks noGrp="1"/>
          </p:cNvSpPr>
          <p:nvPr>
            <p:ph type="title"/>
          </p:nvPr>
        </p:nvSpPr>
        <p:spPr>
          <a:xfrm>
            <a:off x="699551" y="0"/>
            <a:ext cx="11076236" cy="1221157"/>
          </a:xfrm>
        </p:spPr>
        <p:txBody>
          <a:bodyPr anchor="ctr"/>
          <a:lstStyle/>
          <a:p>
            <a:r>
              <a:rPr lang="en-US" sz="5400" b="1" kern="1200" dirty="0"/>
              <a:t>History of Music Generation</a:t>
            </a:r>
          </a:p>
        </p:txBody>
      </p:sp>
      <p:sp>
        <p:nvSpPr>
          <p:cNvPr id="3" name="Content Placeholder 2">
            <a:extLst>
              <a:ext uri="{FF2B5EF4-FFF2-40B4-BE49-F238E27FC236}">
                <a16:creationId xmlns:a16="http://schemas.microsoft.com/office/drawing/2014/main" id="{5B03C65F-4D44-4168-8F6D-635B10242693}"/>
              </a:ext>
            </a:extLst>
          </p:cNvPr>
          <p:cNvSpPr>
            <a:spLocks noGrp="1"/>
          </p:cNvSpPr>
          <p:nvPr>
            <p:ph type="body" sz="quarter" idx="10"/>
          </p:nvPr>
        </p:nvSpPr>
        <p:spPr>
          <a:xfrm>
            <a:off x="1442322" y="1489750"/>
            <a:ext cx="9716403" cy="4866905"/>
          </a:xfrm>
        </p:spPr>
        <p:txBody>
          <a:bodyPr>
            <a:noAutofit/>
          </a:bodyPr>
          <a:lstStyle/>
          <a:p>
            <a:pPr algn="l" fontAlgn="base"/>
            <a:r>
              <a:rPr lang="en-US" sz="2400" dirty="0">
                <a:latin typeface="+mn-lt"/>
              </a:rPr>
              <a:t>1700s: Dice</a:t>
            </a:r>
          </a:p>
          <a:p>
            <a:pPr lvl="1" algn="l" fontAlgn="base"/>
            <a:r>
              <a:rPr lang="en-US" sz="2400" dirty="0" err="1">
                <a:latin typeface="+mn-lt"/>
                <a:hlinkClick r:id="rId3"/>
              </a:rPr>
              <a:t>Musikalisches</a:t>
            </a:r>
            <a:r>
              <a:rPr lang="en-US" sz="2400" dirty="0">
                <a:latin typeface="+mn-lt"/>
                <a:hlinkClick r:id="rId3"/>
              </a:rPr>
              <a:t> </a:t>
            </a:r>
            <a:r>
              <a:rPr lang="en-US" sz="2400" dirty="0" err="1">
                <a:latin typeface="+mn-lt"/>
                <a:hlinkClick r:id="rId3"/>
              </a:rPr>
              <a:t>Würfelspiel</a:t>
            </a:r>
            <a:r>
              <a:rPr lang="en-US" sz="2400" dirty="0">
                <a:latin typeface="+mn-lt"/>
              </a:rPr>
              <a:t> (1757)</a:t>
            </a:r>
          </a:p>
          <a:p>
            <a:pPr algn="l" fontAlgn="base"/>
            <a:r>
              <a:rPr lang="en-US" sz="2400" dirty="0">
                <a:latin typeface="+mn-lt"/>
              </a:rPr>
              <a:t>1900s: Markov chains</a:t>
            </a:r>
          </a:p>
          <a:p>
            <a:pPr lvl="1" algn="l" fontAlgn="base"/>
            <a:r>
              <a:rPr lang="en-US" sz="2400" dirty="0" err="1">
                <a:latin typeface="+mn-lt"/>
                <a:hlinkClick r:id="rId4"/>
              </a:rPr>
              <a:t>Analogique</a:t>
            </a:r>
            <a:r>
              <a:rPr lang="en-US" sz="2400" dirty="0">
                <a:latin typeface="+mn-lt"/>
              </a:rPr>
              <a:t> (1958)</a:t>
            </a:r>
          </a:p>
          <a:p>
            <a:pPr lvl="1" algn="l" fontAlgn="base"/>
            <a:r>
              <a:rPr lang="en-US" sz="2400" dirty="0">
                <a:latin typeface="+mn-lt"/>
                <a:hlinkClick r:id="rId5"/>
              </a:rPr>
              <a:t>Emmy (Experiments in Musical Intelligence)</a:t>
            </a:r>
            <a:r>
              <a:rPr lang="en-US" sz="2400" dirty="0">
                <a:latin typeface="+mn-lt"/>
              </a:rPr>
              <a:t> (1980)</a:t>
            </a:r>
            <a:endParaRPr lang="en-US" sz="2400" dirty="0">
              <a:latin typeface="+mn-lt"/>
              <a:hlinkClick r:id="rId6"/>
            </a:endParaRPr>
          </a:p>
          <a:p>
            <a:pPr algn="l" fontAlgn="base"/>
            <a:r>
              <a:rPr lang="en-US" sz="2400" dirty="0">
                <a:latin typeface="+mn-lt"/>
              </a:rPr>
              <a:t>2000s: RNNs</a:t>
            </a:r>
          </a:p>
          <a:p>
            <a:pPr lvl="1" algn="l" fontAlgn="base"/>
            <a:r>
              <a:rPr lang="en-US" sz="2400" dirty="0">
                <a:latin typeface="+mn-lt"/>
                <a:hlinkClick r:id="rId6"/>
              </a:rPr>
              <a:t>Magenta</a:t>
            </a:r>
            <a:r>
              <a:rPr lang="en-US" sz="2400" dirty="0">
                <a:latin typeface="+mn-lt"/>
              </a:rPr>
              <a:t> (2016)</a:t>
            </a:r>
          </a:p>
          <a:p>
            <a:pPr algn="l" fontAlgn="base"/>
            <a:r>
              <a:rPr lang="en-US" sz="2400" dirty="0">
                <a:latin typeface="+mn-lt"/>
              </a:rPr>
              <a:t>Startups​</a:t>
            </a:r>
          </a:p>
          <a:p>
            <a:pPr lvl="1" algn="l" fontAlgn="base"/>
            <a:r>
              <a:rPr lang="en-US" sz="2400" dirty="0" err="1">
                <a:latin typeface="+mn-lt"/>
                <a:hlinkClick r:id="rId7"/>
              </a:rPr>
              <a:t>Uberchord</a:t>
            </a:r>
            <a:r>
              <a:rPr lang="en-US" sz="2400" dirty="0">
                <a:latin typeface="+mn-lt"/>
              </a:rPr>
              <a:t>, </a:t>
            </a:r>
            <a:r>
              <a:rPr lang="en-US" sz="2400" dirty="0" err="1">
                <a:latin typeface="+mn-lt"/>
                <a:hlinkClick r:id="rId8"/>
              </a:rPr>
              <a:t>HumOn</a:t>
            </a:r>
            <a:r>
              <a:rPr lang="en-US" sz="2400" dirty="0">
                <a:latin typeface="+mn-lt"/>
              </a:rPr>
              <a:t>, </a:t>
            </a:r>
            <a:r>
              <a:rPr lang="en-US" sz="2400" dirty="0">
                <a:latin typeface="+mn-lt"/>
                <a:hlinkClick r:id="rId9"/>
              </a:rPr>
              <a:t>Skoog</a:t>
            </a:r>
            <a:r>
              <a:rPr lang="en-US" sz="2400" dirty="0">
                <a:latin typeface="+mn-lt"/>
              </a:rPr>
              <a:t> (Music Education)​</a:t>
            </a:r>
          </a:p>
          <a:p>
            <a:pPr lvl="1" algn="l" fontAlgn="base"/>
            <a:r>
              <a:rPr lang="en-US" sz="2400" dirty="0">
                <a:latin typeface="+mn-lt"/>
                <a:hlinkClick r:id="rId10"/>
              </a:rPr>
              <a:t>Popgun</a:t>
            </a:r>
            <a:r>
              <a:rPr lang="en-US" sz="2400" dirty="0">
                <a:latin typeface="+mn-lt"/>
              </a:rPr>
              <a:t>, </a:t>
            </a:r>
            <a:r>
              <a:rPr lang="en-US" sz="2400" dirty="0" err="1">
                <a:latin typeface="+mn-lt"/>
                <a:hlinkClick r:id="rId11"/>
              </a:rPr>
              <a:t>Amper</a:t>
            </a:r>
            <a:r>
              <a:rPr lang="en-US" sz="2400" dirty="0">
                <a:latin typeface="+mn-lt"/>
              </a:rPr>
              <a:t>, </a:t>
            </a:r>
            <a:r>
              <a:rPr lang="en-US" sz="2400" dirty="0">
                <a:latin typeface="+mn-lt"/>
                <a:hlinkClick r:id="rId12"/>
              </a:rPr>
              <a:t>AIVA</a:t>
            </a:r>
            <a:r>
              <a:rPr lang="en-US" sz="2400" dirty="0">
                <a:latin typeface="+mn-lt"/>
              </a:rPr>
              <a:t>, </a:t>
            </a:r>
            <a:r>
              <a:rPr lang="en-US" sz="2400" dirty="0" err="1">
                <a:latin typeface="+mn-lt"/>
                <a:hlinkClick r:id="rId13"/>
              </a:rPr>
              <a:t>Jukedeck</a:t>
            </a:r>
            <a:r>
              <a:rPr lang="en-US" sz="2400" dirty="0">
                <a:latin typeface="+mn-lt"/>
              </a:rPr>
              <a:t>: (Commercial AI Music)​</a:t>
            </a:r>
          </a:p>
        </p:txBody>
      </p:sp>
      <p:sp>
        <p:nvSpPr>
          <p:cNvPr id="4" name="TextBox 3">
            <a:extLst>
              <a:ext uri="{FF2B5EF4-FFF2-40B4-BE49-F238E27FC236}">
                <a16:creationId xmlns:a16="http://schemas.microsoft.com/office/drawing/2014/main" id="{5B061F59-5D35-4C5D-B0AB-D8A9A951D1A9}"/>
              </a:ext>
            </a:extLst>
          </p:cNvPr>
          <p:cNvSpPr txBox="1"/>
          <p:nvPr/>
        </p:nvSpPr>
        <p:spPr>
          <a:xfrm>
            <a:off x="0" y="6419551"/>
            <a:ext cx="9198007" cy="461665"/>
          </a:xfrm>
          <a:prstGeom prst="rect">
            <a:avLst/>
          </a:prstGeom>
          <a:noFill/>
        </p:spPr>
        <p:txBody>
          <a:bodyPr wrap="square" lIns="182880" tIns="146304" rIns="182880" bIns="146304" rtlCol="0">
            <a:spAutoFit/>
          </a:bodyPr>
          <a:lstStyle/>
          <a:p>
            <a:pPr>
              <a:lnSpc>
                <a:spcPct val="90000"/>
              </a:lnSpc>
              <a:spcAft>
                <a:spcPts val="600"/>
              </a:spcAft>
            </a:pPr>
            <a:r>
              <a:rPr lang="en-US" sz="1100">
                <a:solidFill>
                  <a:schemeClr val="bg1">
                    <a:lumMod val="95000"/>
                  </a:schemeClr>
                </a:solidFill>
              </a:rPr>
              <a:t>Source:</a:t>
            </a:r>
            <a:r>
              <a:rPr lang="en-US" sz="1100">
                <a:gradFill>
                  <a:gsLst>
                    <a:gs pos="2917">
                      <a:schemeClr val="tx1"/>
                    </a:gs>
                    <a:gs pos="30000">
                      <a:schemeClr val="tx1"/>
                    </a:gs>
                  </a:gsLst>
                  <a:lin ang="5400000" scaled="0"/>
                </a:gradFill>
              </a:rPr>
              <a:t> </a:t>
            </a:r>
            <a:r>
              <a:rPr lang="en-US" sz="1100">
                <a:gradFill>
                  <a:gsLst>
                    <a:gs pos="2917">
                      <a:schemeClr val="tx1"/>
                    </a:gs>
                    <a:gs pos="30000">
                      <a:schemeClr val="tx1"/>
                    </a:gs>
                  </a:gsLst>
                  <a:lin ang="5400000" scaled="0"/>
                </a:gradFill>
                <a:hlinkClick r:id="rId14"/>
              </a:rPr>
              <a:t>https://medium.com/artists-and-machine-intelligence/neural-nets-for-generating-music-f46dffac21c0</a:t>
            </a:r>
            <a:endParaRPr lang="en-US" sz="110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30004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B562-86D3-4123-B9E6-30A029A34F49}"/>
              </a:ext>
            </a:extLst>
          </p:cNvPr>
          <p:cNvSpPr>
            <a:spLocks noGrp="1"/>
          </p:cNvSpPr>
          <p:nvPr>
            <p:ph type="title"/>
          </p:nvPr>
        </p:nvSpPr>
        <p:spPr>
          <a:xfrm>
            <a:off x="34314" y="0"/>
            <a:ext cx="11076236" cy="1221157"/>
          </a:xfrm>
        </p:spPr>
        <p:txBody>
          <a:bodyPr anchor="ctr"/>
          <a:lstStyle/>
          <a:p>
            <a:r>
              <a:rPr lang="en-US" sz="5400" b="1" kern="1200" dirty="0"/>
              <a:t>What ?</a:t>
            </a:r>
          </a:p>
        </p:txBody>
      </p:sp>
      <p:sp>
        <p:nvSpPr>
          <p:cNvPr id="3" name="Text Placeholder 2">
            <a:extLst>
              <a:ext uri="{FF2B5EF4-FFF2-40B4-BE49-F238E27FC236}">
                <a16:creationId xmlns:a16="http://schemas.microsoft.com/office/drawing/2014/main" id="{A2FE17CA-5647-4BEE-8758-D17FC9C21946}"/>
              </a:ext>
            </a:extLst>
          </p:cNvPr>
          <p:cNvSpPr>
            <a:spLocks noGrp="1"/>
          </p:cNvSpPr>
          <p:nvPr>
            <p:ph type="body" sz="quarter" idx="10"/>
          </p:nvPr>
        </p:nvSpPr>
        <p:spPr>
          <a:xfrm>
            <a:off x="1120235" y="1696575"/>
            <a:ext cx="10465124" cy="4800600"/>
          </a:xfrm>
        </p:spPr>
        <p:txBody>
          <a:bodyPr/>
          <a:lstStyle/>
          <a:p>
            <a:pPr marL="457200" indent="-457200" algn="l">
              <a:lnSpc>
                <a:spcPct val="150000"/>
              </a:lnSpc>
              <a:spcBef>
                <a:spcPts val="0"/>
              </a:spcBef>
              <a:buFont typeface="Arial" panose="020B0604020202020204" pitchFamily="34" charset="0"/>
              <a:buChar char="•"/>
            </a:pPr>
            <a:r>
              <a:rPr lang="en-US" sz="3200">
                <a:latin typeface="+mn-lt"/>
              </a:rPr>
              <a:t>Melody – Single instrument (monophonic , polyphonic)</a:t>
            </a:r>
          </a:p>
          <a:p>
            <a:pPr marL="457200" indent="-457200" algn="l">
              <a:lnSpc>
                <a:spcPct val="150000"/>
              </a:lnSpc>
              <a:spcBef>
                <a:spcPts val="0"/>
              </a:spcBef>
              <a:buFont typeface="Arial" panose="020B0604020202020204" pitchFamily="34" charset="0"/>
              <a:buChar char="•"/>
            </a:pPr>
            <a:r>
              <a:rPr lang="en-US" sz="3200">
                <a:latin typeface="+mn-lt"/>
              </a:rPr>
              <a:t>Polyphony – Multiple instruments</a:t>
            </a:r>
          </a:p>
          <a:p>
            <a:pPr marL="457200" indent="-457200" algn="l">
              <a:lnSpc>
                <a:spcPct val="150000"/>
              </a:lnSpc>
              <a:spcBef>
                <a:spcPts val="0"/>
              </a:spcBef>
              <a:buFont typeface="Arial" panose="020B0604020202020204" pitchFamily="34" charset="0"/>
              <a:buChar char="•"/>
            </a:pPr>
            <a:r>
              <a:rPr lang="en-US" sz="3200">
                <a:latin typeface="+mn-lt"/>
              </a:rPr>
              <a:t>Accompaniment</a:t>
            </a:r>
          </a:p>
          <a:p>
            <a:pPr marL="457200" indent="-457200" algn="l">
              <a:lnSpc>
                <a:spcPct val="150000"/>
              </a:lnSpc>
              <a:spcBef>
                <a:spcPts val="0"/>
              </a:spcBef>
              <a:buFont typeface="Arial" panose="020B0604020202020204" pitchFamily="34" charset="0"/>
              <a:buChar char="•"/>
            </a:pPr>
            <a:r>
              <a:rPr lang="en-US" sz="3200">
                <a:latin typeface="+mn-lt"/>
              </a:rPr>
              <a:t>AI Duet</a:t>
            </a:r>
          </a:p>
          <a:p>
            <a:pPr marL="457200" indent="-457200" algn="l">
              <a:lnSpc>
                <a:spcPct val="150000"/>
              </a:lnSpc>
              <a:spcBef>
                <a:spcPts val="0"/>
              </a:spcBef>
              <a:buFont typeface="Arial" panose="020B0604020202020204" pitchFamily="34" charset="0"/>
              <a:buChar char="•"/>
            </a:pPr>
            <a:r>
              <a:rPr lang="en-US" sz="3200">
                <a:latin typeface="+mn-lt"/>
              </a:rPr>
              <a:t>Audio style transfer</a:t>
            </a:r>
          </a:p>
        </p:txBody>
      </p:sp>
    </p:spTree>
    <p:extLst>
      <p:ext uri="{BB962C8B-B14F-4D97-AF65-F5344CB8AC3E}">
        <p14:creationId xmlns:p14="http://schemas.microsoft.com/office/powerpoint/2010/main" val="41935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0CFB4C95-4BB4-4866-BFEE-D773075C3BAD}"/>
              </a:ext>
            </a:extLst>
          </p:cNvPr>
          <p:cNvCxnSpPr>
            <a:cxnSpLocks/>
          </p:cNvCxnSpPr>
          <p:nvPr/>
        </p:nvCxnSpPr>
        <p:spPr>
          <a:xfrm>
            <a:off x="5689382" y="4324911"/>
            <a:ext cx="2656683" cy="0"/>
          </a:xfrm>
          <a:prstGeom prst="straightConnector1">
            <a:avLst/>
          </a:prstGeom>
          <a:ln w="57150">
            <a:solidFill>
              <a:schemeClr val="accent4">
                <a:lumMod val="50000"/>
                <a:lumOff val="50000"/>
              </a:schemeClr>
            </a:solidFill>
            <a:headEnd type="non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E9787576-4DBC-4357-907C-97A43A192205}"/>
              </a:ext>
            </a:extLst>
          </p:cNvPr>
          <p:cNvCxnSpPr>
            <a:cxnSpLocks/>
          </p:cNvCxnSpPr>
          <p:nvPr/>
        </p:nvCxnSpPr>
        <p:spPr>
          <a:xfrm flipV="1">
            <a:off x="5689382" y="2135724"/>
            <a:ext cx="0" cy="2188192"/>
          </a:xfrm>
          <a:prstGeom prst="straightConnector1">
            <a:avLst/>
          </a:prstGeom>
          <a:ln w="57150">
            <a:solidFill>
              <a:schemeClr val="accent4">
                <a:lumMod val="50000"/>
                <a:lumOff val="50000"/>
              </a:schemeClr>
            </a:solidFill>
            <a:headEnd type="non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577E12B5-1614-4313-BFEC-C57E0DFF8C52}"/>
              </a:ext>
            </a:extLst>
          </p:cNvPr>
          <p:cNvCxnSpPr>
            <a:cxnSpLocks/>
          </p:cNvCxnSpPr>
          <p:nvPr/>
        </p:nvCxnSpPr>
        <p:spPr>
          <a:xfrm flipH="1">
            <a:off x="4441789" y="4309066"/>
            <a:ext cx="1293848" cy="1128589"/>
          </a:xfrm>
          <a:prstGeom prst="straightConnector1">
            <a:avLst/>
          </a:prstGeom>
          <a:ln w="57150">
            <a:solidFill>
              <a:schemeClr val="accent4">
                <a:lumMod val="50000"/>
                <a:lumOff val="50000"/>
              </a:schemeClr>
            </a:solidFill>
            <a:headEnd type="none"/>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37F6AEC-AE79-4D7A-870A-2FFC821B3145}"/>
              </a:ext>
            </a:extLst>
          </p:cNvPr>
          <p:cNvSpPr txBox="1"/>
          <p:nvPr/>
        </p:nvSpPr>
        <p:spPr>
          <a:xfrm>
            <a:off x="3278322" y="1340665"/>
            <a:ext cx="6113463" cy="794064"/>
          </a:xfrm>
          <a:prstGeom prst="rect">
            <a:avLst/>
          </a:prstGeom>
          <a:noFill/>
        </p:spPr>
        <p:txBody>
          <a:bodyPr wrap="square" lIns="182880" tIns="146304" rIns="182880" bIns="146304" rtlCol="0">
            <a:spAutoFit/>
          </a:bodyPr>
          <a:lstStyle/>
          <a:p>
            <a:pPr>
              <a:lnSpc>
                <a:spcPct val="90000"/>
              </a:lnSpc>
              <a:spcAft>
                <a:spcPts val="600"/>
              </a:spcAft>
            </a:pPr>
            <a:r>
              <a:rPr lang="en-US" sz="3600" b="1" dirty="0">
                <a:gradFill>
                  <a:gsLst>
                    <a:gs pos="2917">
                      <a:schemeClr val="tx1"/>
                    </a:gs>
                    <a:gs pos="30000">
                      <a:schemeClr val="tx1"/>
                    </a:gs>
                  </a:gsLst>
                  <a:lin ang="5400000" scaled="0"/>
                </a:gradFill>
              </a:rPr>
              <a:t>Input Representation</a:t>
            </a:r>
          </a:p>
        </p:txBody>
      </p:sp>
      <p:sp>
        <p:nvSpPr>
          <p:cNvPr id="21" name="TextBox 20">
            <a:extLst>
              <a:ext uri="{FF2B5EF4-FFF2-40B4-BE49-F238E27FC236}">
                <a16:creationId xmlns:a16="http://schemas.microsoft.com/office/drawing/2014/main" id="{39C57396-0B7A-4BCA-BDA7-F52C5E8DFA31}"/>
              </a:ext>
            </a:extLst>
          </p:cNvPr>
          <p:cNvSpPr txBox="1"/>
          <p:nvPr/>
        </p:nvSpPr>
        <p:spPr>
          <a:xfrm>
            <a:off x="6945280" y="4530978"/>
            <a:ext cx="4648199" cy="794064"/>
          </a:xfrm>
          <a:prstGeom prst="rect">
            <a:avLst/>
          </a:prstGeom>
          <a:noFill/>
        </p:spPr>
        <p:txBody>
          <a:bodyPr wrap="square" lIns="182880" tIns="146304" rIns="182880" bIns="146304" rtlCol="0">
            <a:spAutoFit/>
          </a:bodyPr>
          <a:lstStyle/>
          <a:p>
            <a:pPr>
              <a:lnSpc>
                <a:spcPct val="90000"/>
              </a:lnSpc>
              <a:spcAft>
                <a:spcPts val="600"/>
              </a:spcAft>
            </a:pPr>
            <a:r>
              <a:rPr lang="en-US" sz="3600" b="1" dirty="0">
                <a:gradFill>
                  <a:gsLst>
                    <a:gs pos="2917">
                      <a:schemeClr val="tx1"/>
                    </a:gs>
                    <a:gs pos="30000">
                      <a:schemeClr val="tx1"/>
                    </a:gs>
                  </a:gsLst>
                  <a:lin ang="5400000" scaled="0"/>
                </a:gradFill>
              </a:rPr>
              <a:t>Model Architecture</a:t>
            </a:r>
          </a:p>
        </p:txBody>
      </p:sp>
      <p:sp>
        <p:nvSpPr>
          <p:cNvPr id="22" name="TextBox 21">
            <a:extLst>
              <a:ext uri="{FF2B5EF4-FFF2-40B4-BE49-F238E27FC236}">
                <a16:creationId xmlns:a16="http://schemas.microsoft.com/office/drawing/2014/main" id="{6CCB8BEA-B488-4320-81D8-3139FEB268E6}"/>
              </a:ext>
            </a:extLst>
          </p:cNvPr>
          <p:cNvSpPr txBox="1"/>
          <p:nvPr/>
        </p:nvSpPr>
        <p:spPr>
          <a:xfrm>
            <a:off x="2815929" y="5592195"/>
            <a:ext cx="2049606" cy="794064"/>
          </a:xfrm>
          <a:prstGeom prst="rect">
            <a:avLst/>
          </a:prstGeom>
          <a:noFill/>
        </p:spPr>
        <p:txBody>
          <a:bodyPr wrap="square" lIns="182880" tIns="146304" rIns="182880" bIns="146304" rtlCol="0">
            <a:spAutoFit/>
          </a:bodyPr>
          <a:lstStyle/>
          <a:p>
            <a:pPr>
              <a:lnSpc>
                <a:spcPct val="90000"/>
              </a:lnSpc>
              <a:spcAft>
                <a:spcPts val="600"/>
              </a:spcAft>
            </a:pPr>
            <a:r>
              <a:rPr lang="en-US" sz="3600" b="1" dirty="0">
                <a:gradFill>
                  <a:gsLst>
                    <a:gs pos="2917">
                      <a:schemeClr val="tx1"/>
                    </a:gs>
                    <a:gs pos="30000">
                      <a:schemeClr val="tx1"/>
                    </a:gs>
                  </a:gsLst>
                  <a:lin ang="5400000" scaled="0"/>
                </a:gradFill>
              </a:rPr>
              <a:t>Dataset</a:t>
            </a:r>
          </a:p>
        </p:txBody>
      </p:sp>
      <p:sp>
        <p:nvSpPr>
          <p:cNvPr id="11" name="Title 1">
            <a:extLst>
              <a:ext uri="{FF2B5EF4-FFF2-40B4-BE49-F238E27FC236}">
                <a16:creationId xmlns:a16="http://schemas.microsoft.com/office/drawing/2014/main" id="{34B21DD2-8EAE-472D-8230-F50880944394}"/>
              </a:ext>
            </a:extLst>
          </p:cNvPr>
          <p:cNvSpPr>
            <a:spLocks noGrp="1"/>
          </p:cNvSpPr>
          <p:nvPr>
            <p:ph type="title"/>
          </p:nvPr>
        </p:nvSpPr>
        <p:spPr>
          <a:xfrm>
            <a:off x="680119" y="142139"/>
            <a:ext cx="11076236" cy="1027199"/>
          </a:xfrm>
        </p:spPr>
        <p:txBody>
          <a:bodyPr anchor="ctr"/>
          <a:lstStyle/>
          <a:p>
            <a:pPr algn="ctr"/>
            <a:r>
              <a:rPr lang="en-US" sz="5400" b="1" dirty="0">
                <a:solidFill>
                  <a:srgbClr val="FFFFFF"/>
                </a:solidFill>
                <a:latin typeface="Arial" panose="020B0604020202020204" pitchFamily="34" charset="0"/>
                <a:ea typeface="+mj-ea"/>
                <a:cs typeface="Arial" panose="020B0604020202020204" pitchFamily="34" charset="0"/>
                <a:sym typeface="Arial" panose="020B0604020202020204" pitchFamily="34" charset="0"/>
              </a:rPr>
              <a:t>Important Factors</a:t>
            </a:r>
          </a:p>
        </p:txBody>
      </p:sp>
    </p:spTree>
    <p:extLst>
      <p:ext uri="{BB962C8B-B14F-4D97-AF65-F5344CB8AC3E}">
        <p14:creationId xmlns:p14="http://schemas.microsoft.com/office/powerpoint/2010/main" val="425583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57B57-E23C-4F21-9B02-FE86813E622A}"/>
              </a:ext>
            </a:extLst>
          </p:cNvPr>
          <p:cNvSpPr>
            <a:spLocks noGrp="1"/>
          </p:cNvSpPr>
          <p:nvPr>
            <p:ph type="title"/>
          </p:nvPr>
        </p:nvSpPr>
        <p:spPr>
          <a:xfrm>
            <a:off x="699551" y="0"/>
            <a:ext cx="11076236" cy="1054100"/>
          </a:xfrm>
        </p:spPr>
        <p:txBody>
          <a:bodyPr/>
          <a:lstStyle/>
          <a:p>
            <a:r>
              <a:rPr lang="en-US" sz="5400" b="1" dirty="0">
                <a:latin typeface="Arial" panose="020B0604020202020204" pitchFamily="34" charset="0"/>
                <a:cs typeface="Arial" panose="020B0604020202020204" pitchFamily="34" charset="0"/>
              </a:rPr>
              <a:t>System Overview</a:t>
            </a:r>
          </a:p>
        </p:txBody>
      </p:sp>
      <p:graphicFrame>
        <p:nvGraphicFramePr>
          <p:cNvPr id="3" name="Diagram 2">
            <a:extLst>
              <a:ext uri="{FF2B5EF4-FFF2-40B4-BE49-F238E27FC236}">
                <a16:creationId xmlns:a16="http://schemas.microsoft.com/office/drawing/2014/main" id="{007B8DC8-200B-4839-A377-31AA64CCEC85}"/>
              </a:ext>
            </a:extLst>
          </p:cNvPr>
          <p:cNvGraphicFramePr/>
          <p:nvPr>
            <p:extLst>
              <p:ext uri="{D42A27DB-BD31-4B8C-83A1-F6EECF244321}">
                <p14:modId xmlns:p14="http://schemas.microsoft.com/office/powerpoint/2010/main" val="712396100"/>
              </p:ext>
            </p:extLst>
          </p:nvPr>
        </p:nvGraphicFramePr>
        <p:xfrm>
          <a:off x="122237" y="1557938"/>
          <a:ext cx="12192000" cy="5230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69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ADCB9-FCBE-490A-84B4-3761EFDB5050}"/>
              </a:ext>
            </a:extLst>
          </p:cNvPr>
          <p:cNvSpPr>
            <a:spLocks noGrp="1"/>
          </p:cNvSpPr>
          <p:nvPr>
            <p:ph type="title"/>
          </p:nvPr>
        </p:nvSpPr>
        <p:spPr/>
        <p:txBody>
          <a:bodyPr/>
          <a:lstStyle/>
          <a:p>
            <a:r>
              <a:rPr lang="en-US"/>
              <a:t>Music Formats</a:t>
            </a:r>
          </a:p>
        </p:txBody>
      </p:sp>
      <p:pic>
        <p:nvPicPr>
          <p:cNvPr id="8" name="Picture 7">
            <a:extLst>
              <a:ext uri="{FF2B5EF4-FFF2-40B4-BE49-F238E27FC236}">
                <a16:creationId xmlns:a16="http://schemas.microsoft.com/office/drawing/2014/main" id="{0DE14AEF-F36B-4DDA-86D1-6C28FC58F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820" y="2522485"/>
            <a:ext cx="10514833" cy="2499352"/>
          </a:xfrm>
          <a:prstGeom prst="rect">
            <a:avLst/>
          </a:prstGeom>
        </p:spPr>
      </p:pic>
      <p:sp>
        <p:nvSpPr>
          <p:cNvPr id="3" name="TextBox 2">
            <a:extLst>
              <a:ext uri="{FF2B5EF4-FFF2-40B4-BE49-F238E27FC236}">
                <a16:creationId xmlns:a16="http://schemas.microsoft.com/office/drawing/2014/main" id="{77239854-4667-4D08-A889-59DFFFE44CF0}"/>
              </a:ext>
            </a:extLst>
          </p:cNvPr>
          <p:cNvSpPr txBox="1"/>
          <p:nvPr/>
        </p:nvSpPr>
        <p:spPr>
          <a:xfrm>
            <a:off x="7285037" y="6464213"/>
            <a:ext cx="5793566" cy="447815"/>
          </a:xfrm>
          <a:prstGeom prst="rect">
            <a:avLst/>
          </a:prstGeom>
          <a:noFill/>
        </p:spPr>
        <p:txBody>
          <a:bodyPr wrap="square" lIns="182880" tIns="146304" rIns="182880" bIns="146304" rtlCol="0">
            <a:spAutoFit/>
          </a:bodyPr>
          <a:lstStyle/>
          <a:p>
            <a:pPr>
              <a:lnSpc>
                <a:spcPct val="90000"/>
              </a:lnSpc>
              <a:spcAft>
                <a:spcPts val="600"/>
              </a:spcAft>
            </a:pPr>
            <a:r>
              <a:rPr lang="en-US" sz="1100">
                <a:gradFill>
                  <a:gsLst>
                    <a:gs pos="2917">
                      <a:schemeClr val="tx1"/>
                    </a:gs>
                    <a:gs pos="30000">
                      <a:schemeClr val="tx1"/>
                    </a:gs>
                  </a:gsLst>
                  <a:lin ang="5400000" scaled="0"/>
                </a:gradFill>
              </a:rPr>
              <a:t>Source: </a:t>
            </a:r>
            <a:r>
              <a:rPr lang="en-US" sz="1100">
                <a:gradFill>
                  <a:gsLst>
                    <a:gs pos="2917">
                      <a:schemeClr val="tx1"/>
                    </a:gs>
                    <a:gs pos="30000">
                      <a:schemeClr val="tx1"/>
                    </a:gs>
                  </a:gsLst>
                  <a:lin ang="5400000" scaled="0"/>
                </a:gradFill>
                <a:hlinkClick r:id="rId4"/>
              </a:rPr>
              <a:t>http://qihqi.github.io/machine/learning/music-generation-using-rnn/</a:t>
            </a:r>
            <a:endParaRPr lang="en-US" sz="1100">
              <a:gradFill>
                <a:gsLst>
                  <a:gs pos="2917">
                    <a:schemeClr val="tx1"/>
                  </a:gs>
                  <a:gs pos="30000">
                    <a:schemeClr val="tx1"/>
                  </a:gs>
                </a:gsLst>
                <a:lin ang="5400000" scaled="0"/>
              </a:gradFill>
            </a:endParaRPr>
          </a:p>
        </p:txBody>
      </p:sp>
      <p:sp>
        <p:nvSpPr>
          <p:cNvPr id="9" name="Title 1">
            <a:extLst>
              <a:ext uri="{FF2B5EF4-FFF2-40B4-BE49-F238E27FC236}">
                <a16:creationId xmlns:a16="http://schemas.microsoft.com/office/drawing/2014/main" id="{B5165C27-C1D5-4E19-9EA8-244B29B2ADD0}"/>
              </a:ext>
            </a:extLst>
          </p:cNvPr>
          <p:cNvSpPr txBox="1">
            <a:spLocks/>
          </p:cNvSpPr>
          <p:nvPr/>
        </p:nvSpPr>
        <p:spPr bwMode="auto">
          <a:xfrm>
            <a:off x="610555" y="0"/>
            <a:ext cx="11076236" cy="118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lvl1pPr algn="ctr" rtl="0" eaLnBrk="1" fontAlgn="base" hangingPunct="1">
              <a:lnSpc>
                <a:spcPct val="90000"/>
              </a:lnSpc>
              <a:spcBef>
                <a:spcPct val="0"/>
              </a:spcBef>
              <a:spcAft>
                <a:spcPct val="0"/>
              </a:spcAft>
              <a:defRPr sz="4080" baseline="0">
                <a:solidFill>
                  <a:srgbClr val="FFFFFF"/>
                </a:solidFill>
                <a:latin typeface="+mj-lt"/>
                <a:ea typeface="+mj-ea"/>
                <a:cs typeface="+mj-cs"/>
                <a:sym typeface="Arial" panose="020B0604020202020204" pitchFamily="34" charset="0"/>
              </a:defRPr>
            </a:lvl1pPr>
            <a:lvl2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2pPr>
            <a:lvl3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3pPr>
            <a:lvl4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4pPr>
            <a:lvl5pPr algn="ctr" rtl="0" eaLnBrk="1" fontAlgn="base" hangingPunct="1">
              <a:lnSpc>
                <a:spcPct val="90000"/>
              </a:lnSpc>
              <a:spcBef>
                <a:spcPct val="0"/>
              </a:spcBef>
              <a:spcAft>
                <a:spcPct val="0"/>
              </a:spcAft>
              <a:defRPr sz="4080">
                <a:solidFill>
                  <a:srgbClr val="FFFFFF"/>
                </a:solidFill>
                <a:latin typeface="Arial" charset="0"/>
                <a:ea typeface="ヒラギノ角ゴ ProN W6" charset="0"/>
                <a:cs typeface="ヒラギノ角ゴ ProN W6" charset="0"/>
                <a:sym typeface="Arial" panose="020B0604020202020204" pitchFamily="34" charset="0"/>
              </a:defRPr>
            </a:lvl5pPr>
            <a:lvl6pPr marL="233172"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6pPr>
            <a:lvl7pPr marL="466344"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7pPr>
            <a:lvl8pPr marL="699516"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8pPr>
            <a:lvl9pPr marL="932688" algn="ctr" rtl="0" eaLnBrk="1" fontAlgn="base" hangingPunct="1">
              <a:lnSpc>
                <a:spcPct val="90000"/>
              </a:lnSpc>
              <a:spcBef>
                <a:spcPct val="0"/>
              </a:spcBef>
              <a:spcAft>
                <a:spcPct val="0"/>
              </a:spcAft>
              <a:defRPr sz="5406" b="1">
                <a:solidFill>
                  <a:srgbClr val="FFFFFF"/>
                </a:solidFill>
                <a:latin typeface="Arial" charset="0"/>
                <a:ea typeface="ヒラギノ角ゴ ProN W6" charset="0"/>
                <a:cs typeface="ヒラギノ角ゴ ProN W6" charset="0"/>
                <a:sym typeface="Arial" charset="0"/>
              </a:defRPr>
            </a:lvl9pPr>
          </a:lstStyle>
          <a:p>
            <a:pPr defTabSz="914400"/>
            <a:r>
              <a:rPr lang="en-US" sz="5400" b="1" dirty="0">
                <a:latin typeface="Arial" panose="020B0604020202020204" pitchFamily="34" charset="0"/>
                <a:cs typeface="Arial" panose="020B0604020202020204" pitchFamily="34" charset="0"/>
              </a:rPr>
              <a:t>Music Formats</a:t>
            </a:r>
          </a:p>
        </p:txBody>
      </p:sp>
    </p:spTree>
    <p:extLst>
      <p:ext uri="{BB962C8B-B14F-4D97-AF65-F5344CB8AC3E}">
        <p14:creationId xmlns:p14="http://schemas.microsoft.com/office/powerpoint/2010/main" val="154529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5-50166_Machine_Learning_AI_&amp;_Data_Science_Conference_Template">
  <a:themeElements>
    <a:clrScheme name="MLA&amp;DS">
      <a:dk1>
        <a:srgbClr val="505050"/>
      </a:dk1>
      <a:lt1>
        <a:srgbClr val="FFFFFF"/>
      </a:lt1>
      <a:dk2>
        <a:srgbClr val="A80000"/>
      </a:dk2>
      <a:lt2>
        <a:srgbClr val="E6E6E6"/>
      </a:lt2>
      <a:accent1>
        <a:srgbClr val="A80000"/>
      </a:accent1>
      <a:accent2>
        <a:srgbClr val="080808"/>
      </a:accent2>
      <a:accent3>
        <a:srgbClr val="505050"/>
      </a:accent3>
      <a:accent4>
        <a:srgbClr val="002050"/>
      </a:accent4>
      <a:accent5>
        <a:srgbClr val="D83B01"/>
      </a:accent5>
      <a:accent6>
        <a:srgbClr val="737373"/>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achine_Learning_AI_Data_Science_Conference_16x9_Template.potx" id="{478BF69B-7207-454D-A2B3-A99948846C7A}" vid="{9A4B171A-AA92-4439-96C1-274DD774861A}"/>
    </a:ext>
  </a:extLst>
</a:theme>
</file>

<file path=ppt/theme/theme2.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1_Title and Content">
  <a:themeElements>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1_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BBE0E3"/>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1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1_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F282A732A10A40B5E6861B9720A85B" ma:contentTypeVersion="10" ma:contentTypeDescription="Create a new document." ma:contentTypeScope="" ma:versionID="168c9e103d9d4a9b7bf3c7c880175992">
  <xsd:schema xmlns:xsd="http://www.w3.org/2001/XMLSchema" xmlns:xs="http://www.w3.org/2001/XMLSchema" xmlns:p="http://schemas.microsoft.com/office/2006/metadata/properties" xmlns:ns1="http://schemas.microsoft.com/sharepoint/v3" xmlns:ns2="caeb30a9-2c8b-4a3c-a0a0-e0c0af147dd7" xmlns:ns3="77f81409-d3f9-42c7-88a3-a887086b554f" targetNamespace="http://schemas.microsoft.com/office/2006/metadata/properties" ma:root="true" ma:fieldsID="85abae4f6dc124c12c1b1737887aba42" ns1:_="" ns2:_="" ns3:_="">
    <xsd:import namespace="http://schemas.microsoft.com/sharepoint/v3"/>
    <xsd:import namespace="caeb30a9-2c8b-4a3c-a0a0-e0c0af147dd7"/>
    <xsd:import namespace="77f81409-d3f9-42c7-88a3-a887086b554f"/>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eb30a9-2c8b-4a3c-a0a0-e0c0af147dd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7f81409-d3f9-42c7-88a3-a887086b554f"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purl.org/dc/elements/1.1/"/>
    <ds:schemaRef ds:uri="http://schemas.microsoft.com/sharepoint/v3"/>
    <ds:schemaRef ds:uri="caeb30a9-2c8b-4a3c-a0a0-e0c0af147dd7"/>
    <ds:schemaRef ds:uri="http://schemas.microsoft.com/office/2006/documentManagement/types"/>
    <ds:schemaRef ds:uri="http://purl.org/dc/terms/"/>
    <ds:schemaRef ds:uri="77f81409-d3f9-42c7-88a3-a887086b554f"/>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1BF0A30-929C-4FEE-A60D-CCA9A5DE16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eb30a9-2c8b-4a3c-a0a0-e0c0af147dd7"/>
    <ds:schemaRef ds:uri="77f81409-d3f9-42c7-88a3-a887086b55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763</TotalTime>
  <Words>1686</Words>
  <Application>Microsoft Office PowerPoint</Application>
  <PresentationFormat>Custom</PresentationFormat>
  <Paragraphs>390</Paragraphs>
  <Slides>30</Slides>
  <Notes>30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30</vt:i4>
      </vt:variant>
    </vt:vector>
  </HeadingPairs>
  <TitlesOfParts>
    <vt:vector size="44" baseType="lpstr">
      <vt:lpstr>Arial</vt:lpstr>
      <vt:lpstr>Bell MT</vt:lpstr>
      <vt:lpstr>Consolas</vt:lpstr>
      <vt:lpstr>Segoe UI</vt:lpstr>
      <vt:lpstr>Segoe UI Light</vt:lpstr>
      <vt:lpstr>Segoe UI Semibold</vt:lpstr>
      <vt:lpstr>Segoe UI Semilight</vt:lpstr>
      <vt:lpstr>Wingdings</vt:lpstr>
      <vt:lpstr>ヒラギノ角ゴ ProN W3</vt:lpstr>
      <vt:lpstr>ヒラギノ角ゴ ProN W6</vt:lpstr>
      <vt:lpstr>5-50166_Machine_Learning_AI_&amp;_Data_Science_Conference_Template</vt:lpstr>
      <vt:lpstr>Default - Title Slide</vt:lpstr>
      <vt:lpstr>Default - Title and Content</vt:lpstr>
      <vt:lpstr>Default - 1_Title and Content</vt:lpstr>
      <vt:lpstr>Computational Creativity:  Making Music with AI Technologies</vt:lpstr>
      <vt:lpstr>PowerPoint Presentation</vt:lpstr>
      <vt:lpstr>Computational Creativity</vt:lpstr>
      <vt:lpstr>Why ?</vt:lpstr>
      <vt:lpstr>History of Music Generation</vt:lpstr>
      <vt:lpstr>What ?</vt:lpstr>
      <vt:lpstr>Important Factors</vt:lpstr>
      <vt:lpstr>System Overview</vt:lpstr>
      <vt:lpstr>Music Formats</vt:lpstr>
      <vt:lpstr>Music Theory 101</vt:lpstr>
      <vt:lpstr>MIDI (Musical Instrument Digital Interface)</vt:lpstr>
      <vt:lpstr>Piano Roll</vt:lpstr>
      <vt:lpstr>MIDI (Musical Instrument Digital Interface)</vt:lpstr>
      <vt:lpstr>MIDI (Musical Instrument Digital Interface)</vt:lpstr>
      <vt:lpstr>Input Representation</vt:lpstr>
      <vt:lpstr>Datasets </vt:lpstr>
      <vt:lpstr>System Overview</vt:lpstr>
      <vt:lpstr>Model Architecture</vt:lpstr>
      <vt:lpstr>Experimental Setup</vt:lpstr>
      <vt:lpstr>Training</vt:lpstr>
      <vt:lpstr>Generation</vt:lpstr>
      <vt:lpstr>Demo</vt:lpstr>
      <vt:lpstr>PowerPoint Presentation</vt:lpstr>
      <vt:lpstr>Experiment Everywhere</vt:lpstr>
      <vt:lpstr>Model Management &amp; Deployment</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Creativity:  Making Music with AI Technologies</dc:title>
  <cp:lastModifiedBy>Serina Kaye</cp:lastModifiedBy>
  <cp:revision>3</cp:revision>
  <dcterms:modified xsi:type="dcterms:W3CDTF">2018-04-30T15:13:38Z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0x01010032F282A732A10A40B5E6861B9720A85B</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20;#Microsoft Conference Center|9ee5e79d-18a6-44c6-bfde-7021198eb4fc</vt:lpwstr>
  </property>
  <property fmtid="{D5CDD505-2E9C-101B-9397-08002B2CF9AE}" pid="7" name="Track">
    <vt:lpwstr/>
  </property>
  <property fmtid="{D5CDD505-2E9C-101B-9397-08002B2CF9AE}" pid="8" name="Event Location">
    <vt:lpwstr>131;#Microsoft Redmond Campus|3cd96142-cb30-40de-9c66-cd17f1bb8ca1</vt:lpwstr>
  </property>
  <property fmtid="{D5CDD505-2E9C-101B-9397-08002B2CF9AE}" pid="9" name="Campaign">
    <vt:lpwstr/>
  </property>
  <property fmtid="{D5CDD505-2E9C-101B-9397-08002B2CF9AE}" pid="10" name="IsMyDocuments">
    <vt:bool>true</vt:bool>
  </property>
  <property fmtid="{D5CDD505-2E9C-101B-9397-08002B2CF9AE}" pid="11" name="TaxKeyword">
    <vt:lpwstr>69;#machine learning|912b89bd-3197-4d37-838b-dea3c299099a;#169;#AI ＆ Data Science Conference|8f010730-a012-41a8-b19a-7b5a9af03b6a</vt:lpwstr>
  </property>
  <property fmtid="{D5CDD505-2E9C-101B-9397-08002B2CF9AE}" pid="12" name="Audience1">
    <vt:lpwstr/>
  </property>
  <property fmtid="{D5CDD505-2E9C-101B-9397-08002B2CF9AE}" pid="13" name="Event Name">
    <vt:lpwstr>72;#Machine Learning, AI and Data Science Conference|2f5995e3-1e3d-4c27-96d6-c6c80990926c</vt:lpwstr>
  </property>
  <property fmtid="{D5CDD505-2E9C-101B-9397-08002B2CF9AE}" pid="14" name="MSIP_Label_f42aa342-8706-4288-bd11-ebb85995028c_Enabled">
    <vt:lpwstr>True</vt:lpwstr>
  </property>
  <property fmtid="{D5CDD505-2E9C-101B-9397-08002B2CF9AE}" pid="15" name="MSIP_Label_f42aa342-8706-4288-bd11-ebb85995028c_SiteId">
    <vt:lpwstr>72f988bf-86f1-41af-91ab-2d7cd011db47</vt:lpwstr>
  </property>
  <property fmtid="{D5CDD505-2E9C-101B-9397-08002B2CF9AE}" pid="16" name="MSIP_Label_f42aa342-8706-4288-bd11-ebb85995028c_Owner">
    <vt:lpwstr>erimen@microsoft.com</vt:lpwstr>
  </property>
  <property fmtid="{D5CDD505-2E9C-101B-9397-08002B2CF9AE}" pid="17" name="MSIP_Label_f42aa342-8706-4288-bd11-ebb85995028c_SetDate">
    <vt:lpwstr>2017-11-08T04:17:54.1282761Z</vt:lpwstr>
  </property>
  <property fmtid="{D5CDD505-2E9C-101B-9397-08002B2CF9AE}" pid="18" name="MSIP_Label_f42aa342-8706-4288-bd11-ebb85995028c_Name">
    <vt:lpwstr>General</vt:lpwstr>
  </property>
  <property fmtid="{D5CDD505-2E9C-101B-9397-08002B2CF9AE}" pid="19" name="MSIP_Label_f42aa342-8706-4288-bd11-ebb85995028c_Application">
    <vt:lpwstr>Microsoft Azure Information Protection</vt:lpwstr>
  </property>
  <property fmtid="{D5CDD505-2E9C-101B-9397-08002B2CF9AE}" pid="20" name="MSIP_Label_f42aa342-8706-4288-bd11-ebb85995028c_Extended_MSFT_Method">
    <vt:lpwstr>Automatic</vt:lpwstr>
  </property>
  <property fmtid="{D5CDD505-2E9C-101B-9397-08002B2CF9AE}" pid="21" name="Sensitivity">
    <vt:lpwstr>General</vt:lpwstr>
  </property>
</Properties>
</file>